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  <p:sldMasterId id="2147483681" r:id="rId4"/>
    <p:sldMasterId id="2147483690" r:id="rId5"/>
  </p:sldMasterIdLst>
  <p:notesMasterIdLst>
    <p:notesMasterId r:id="rId24"/>
  </p:notesMasterIdLst>
  <p:sldIdLst>
    <p:sldId id="399" r:id="rId6"/>
    <p:sldId id="1621" r:id="rId7"/>
    <p:sldId id="1643" r:id="rId8"/>
    <p:sldId id="1631" r:id="rId9"/>
    <p:sldId id="1633" r:id="rId10"/>
    <p:sldId id="1644" r:id="rId11"/>
    <p:sldId id="1642" r:id="rId12"/>
    <p:sldId id="1636" r:id="rId13"/>
    <p:sldId id="1638" r:id="rId14"/>
    <p:sldId id="1646" r:id="rId15"/>
    <p:sldId id="1641" r:id="rId16"/>
    <p:sldId id="1634" r:id="rId17"/>
    <p:sldId id="1639" r:id="rId18"/>
    <p:sldId id="935" r:id="rId19"/>
    <p:sldId id="933" r:id="rId20"/>
    <p:sldId id="939" r:id="rId21"/>
    <p:sldId id="1645" r:id="rId22"/>
    <p:sldId id="1640" r:id="rId23"/>
  </p:sldIdLst>
  <p:sldSz cx="9144000" cy="6858000" type="screen4x3"/>
  <p:notesSz cx="687546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lie Hart" initials="OH" lastIdx="1" clrIdx="0"/>
  <p:cmAuthor id="2" name="Ollie Hart" initials="OH [2]" lastIdx="1" clrIdx="1"/>
  <p:cmAuthor id="3" name="tim williams" initials="t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A32"/>
    <a:srgbClr val="7F7F7F"/>
    <a:srgbClr val="908E9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0" autoAdjust="0"/>
    <p:restoredTop sz="59320" autoAdjust="0"/>
  </p:normalViewPr>
  <p:slideViewPr>
    <p:cSldViewPr snapToGrid="0" snapToObjects="1">
      <p:cViewPr varScale="1">
        <p:scale>
          <a:sx n="73" d="100"/>
          <a:sy n="73" d="100"/>
        </p:scale>
        <p:origin x="2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7818D-067E-4FF1-BA67-874DFE0FCF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CC1DC32-4C51-43BC-BA52-4D556281A30B}">
      <dgm:prSet/>
      <dgm:spPr/>
      <dgm:t>
        <a:bodyPr/>
        <a:lstStyle/>
        <a:p>
          <a:r>
            <a:rPr lang="en-GB"/>
            <a:t>Be clear, direct and specific</a:t>
          </a:r>
        </a:p>
      </dgm:t>
    </dgm:pt>
    <dgm:pt modelId="{31BE0A14-FA6B-4A39-BEDD-D262FCA17A11}" type="parTrans" cxnId="{CC335C31-51A8-4EBD-AC32-4BC2B9D61A3A}">
      <dgm:prSet/>
      <dgm:spPr/>
      <dgm:t>
        <a:bodyPr/>
        <a:lstStyle/>
        <a:p>
          <a:endParaRPr lang="en-GB"/>
        </a:p>
      </dgm:t>
    </dgm:pt>
    <dgm:pt modelId="{22871E70-DBE9-48F8-A1FC-FD1CAF158E45}" type="sibTrans" cxnId="{CC335C31-51A8-4EBD-AC32-4BC2B9D61A3A}">
      <dgm:prSet/>
      <dgm:spPr/>
      <dgm:t>
        <a:bodyPr/>
        <a:lstStyle/>
        <a:p>
          <a:endParaRPr lang="en-GB"/>
        </a:p>
      </dgm:t>
    </dgm:pt>
    <dgm:pt modelId="{2A9219F5-2B78-44BB-9745-89DE40D828C0}">
      <dgm:prSet/>
      <dgm:spPr/>
      <dgm:t>
        <a:bodyPr/>
        <a:lstStyle/>
        <a:p>
          <a:r>
            <a:rPr lang="en-GB"/>
            <a:t>Use tone of voice and body language to your benefit</a:t>
          </a:r>
        </a:p>
      </dgm:t>
    </dgm:pt>
    <dgm:pt modelId="{8AB393E0-0235-46DF-BF18-6CEAAB7DAC01}" type="parTrans" cxnId="{D342822B-CC55-4739-AA2E-8BE690DC4E6F}">
      <dgm:prSet/>
      <dgm:spPr/>
      <dgm:t>
        <a:bodyPr/>
        <a:lstStyle/>
        <a:p>
          <a:endParaRPr lang="en-GB"/>
        </a:p>
      </dgm:t>
    </dgm:pt>
    <dgm:pt modelId="{7B92AE5E-A727-4712-B355-FD798773C524}" type="sibTrans" cxnId="{D342822B-CC55-4739-AA2E-8BE690DC4E6F}">
      <dgm:prSet/>
      <dgm:spPr/>
      <dgm:t>
        <a:bodyPr/>
        <a:lstStyle/>
        <a:p>
          <a:endParaRPr lang="en-GB"/>
        </a:p>
      </dgm:t>
    </dgm:pt>
    <dgm:pt modelId="{DD2D471B-0B34-4E76-ABF9-FB3F2995DD32}">
      <dgm:prSet/>
      <dgm:spPr/>
      <dgm:t>
        <a:bodyPr/>
        <a:lstStyle/>
        <a:p>
          <a:r>
            <a:rPr lang="en-GB"/>
            <a:t>Reflect and practice</a:t>
          </a:r>
        </a:p>
      </dgm:t>
    </dgm:pt>
    <dgm:pt modelId="{91A81E6B-E6A6-4C57-AF7E-371476FA0338}" type="parTrans" cxnId="{1EA8F5A8-15EB-4B0B-9602-7D5D89A21005}">
      <dgm:prSet/>
      <dgm:spPr/>
      <dgm:t>
        <a:bodyPr/>
        <a:lstStyle/>
        <a:p>
          <a:endParaRPr lang="en-GB"/>
        </a:p>
      </dgm:t>
    </dgm:pt>
    <dgm:pt modelId="{0756C5FD-14EA-4715-8B94-9A46C2261E7D}" type="sibTrans" cxnId="{1EA8F5A8-15EB-4B0B-9602-7D5D89A21005}">
      <dgm:prSet/>
      <dgm:spPr/>
      <dgm:t>
        <a:bodyPr/>
        <a:lstStyle/>
        <a:p>
          <a:endParaRPr lang="en-GB"/>
        </a:p>
      </dgm:t>
    </dgm:pt>
    <dgm:pt modelId="{1ADDFBA3-0DFC-45A9-9E78-F4193B80CDF6}" type="pres">
      <dgm:prSet presAssocID="{6D77818D-067E-4FF1-BA67-874DFE0FCF89}" presName="CompostProcess" presStyleCnt="0">
        <dgm:presLayoutVars>
          <dgm:dir/>
          <dgm:resizeHandles val="exact"/>
        </dgm:presLayoutVars>
      </dgm:prSet>
      <dgm:spPr/>
    </dgm:pt>
    <dgm:pt modelId="{F3ED04DA-8AA7-4BE7-877A-374297DE7D2C}" type="pres">
      <dgm:prSet presAssocID="{6D77818D-067E-4FF1-BA67-874DFE0FCF89}" presName="arrow" presStyleLbl="bgShp" presStyleIdx="0" presStyleCnt="1"/>
      <dgm:spPr/>
    </dgm:pt>
    <dgm:pt modelId="{F029C8AF-48E3-42F3-89F1-C0A3C6754192}" type="pres">
      <dgm:prSet presAssocID="{6D77818D-067E-4FF1-BA67-874DFE0FCF89}" presName="linearProcess" presStyleCnt="0"/>
      <dgm:spPr/>
    </dgm:pt>
    <dgm:pt modelId="{992ED031-A232-4976-B313-402DAFFF3BAA}" type="pres">
      <dgm:prSet presAssocID="{3CC1DC32-4C51-43BC-BA52-4D556281A30B}" presName="textNode" presStyleLbl="node1" presStyleIdx="0" presStyleCnt="3">
        <dgm:presLayoutVars>
          <dgm:bulletEnabled val="1"/>
        </dgm:presLayoutVars>
      </dgm:prSet>
      <dgm:spPr/>
    </dgm:pt>
    <dgm:pt modelId="{AAA47000-EF23-4162-8E60-3C6899955B58}" type="pres">
      <dgm:prSet presAssocID="{22871E70-DBE9-48F8-A1FC-FD1CAF158E45}" presName="sibTrans" presStyleCnt="0"/>
      <dgm:spPr/>
    </dgm:pt>
    <dgm:pt modelId="{1424B153-2213-417C-95EA-0D1DBECD8BC1}" type="pres">
      <dgm:prSet presAssocID="{2A9219F5-2B78-44BB-9745-89DE40D828C0}" presName="textNode" presStyleLbl="node1" presStyleIdx="1" presStyleCnt="3">
        <dgm:presLayoutVars>
          <dgm:bulletEnabled val="1"/>
        </dgm:presLayoutVars>
      </dgm:prSet>
      <dgm:spPr/>
    </dgm:pt>
    <dgm:pt modelId="{DC030020-AB7E-434C-8513-30302A6090CC}" type="pres">
      <dgm:prSet presAssocID="{7B92AE5E-A727-4712-B355-FD798773C524}" presName="sibTrans" presStyleCnt="0"/>
      <dgm:spPr/>
    </dgm:pt>
    <dgm:pt modelId="{E59895BB-179F-4035-B434-FD3441E381DD}" type="pres">
      <dgm:prSet presAssocID="{DD2D471B-0B34-4E76-ABF9-FB3F2995DD3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42822B-CC55-4739-AA2E-8BE690DC4E6F}" srcId="{6D77818D-067E-4FF1-BA67-874DFE0FCF89}" destId="{2A9219F5-2B78-44BB-9745-89DE40D828C0}" srcOrd="1" destOrd="0" parTransId="{8AB393E0-0235-46DF-BF18-6CEAAB7DAC01}" sibTransId="{7B92AE5E-A727-4712-B355-FD798773C524}"/>
    <dgm:cxn modelId="{CC335C31-51A8-4EBD-AC32-4BC2B9D61A3A}" srcId="{6D77818D-067E-4FF1-BA67-874DFE0FCF89}" destId="{3CC1DC32-4C51-43BC-BA52-4D556281A30B}" srcOrd="0" destOrd="0" parTransId="{31BE0A14-FA6B-4A39-BEDD-D262FCA17A11}" sibTransId="{22871E70-DBE9-48F8-A1FC-FD1CAF158E45}"/>
    <dgm:cxn modelId="{D7694D58-7E9F-44F0-BDD6-4BAFE038B5DF}" type="presOf" srcId="{3CC1DC32-4C51-43BC-BA52-4D556281A30B}" destId="{992ED031-A232-4976-B313-402DAFFF3BAA}" srcOrd="0" destOrd="0" presId="urn:microsoft.com/office/officeart/2005/8/layout/hProcess9"/>
    <dgm:cxn modelId="{F100365B-B915-4435-8257-63230F9E3124}" type="presOf" srcId="{2A9219F5-2B78-44BB-9745-89DE40D828C0}" destId="{1424B153-2213-417C-95EA-0D1DBECD8BC1}" srcOrd="0" destOrd="0" presId="urn:microsoft.com/office/officeart/2005/8/layout/hProcess9"/>
    <dgm:cxn modelId="{47E51B86-A527-4BBF-A484-7A6CB297E232}" type="presOf" srcId="{DD2D471B-0B34-4E76-ABF9-FB3F2995DD32}" destId="{E59895BB-179F-4035-B434-FD3441E381DD}" srcOrd="0" destOrd="0" presId="urn:microsoft.com/office/officeart/2005/8/layout/hProcess9"/>
    <dgm:cxn modelId="{5A5FF78F-69A4-4333-B030-2842B845CC2D}" type="presOf" srcId="{6D77818D-067E-4FF1-BA67-874DFE0FCF89}" destId="{1ADDFBA3-0DFC-45A9-9E78-F4193B80CDF6}" srcOrd="0" destOrd="0" presId="urn:microsoft.com/office/officeart/2005/8/layout/hProcess9"/>
    <dgm:cxn modelId="{1EA8F5A8-15EB-4B0B-9602-7D5D89A21005}" srcId="{6D77818D-067E-4FF1-BA67-874DFE0FCF89}" destId="{DD2D471B-0B34-4E76-ABF9-FB3F2995DD32}" srcOrd="2" destOrd="0" parTransId="{91A81E6B-E6A6-4C57-AF7E-371476FA0338}" sibTransId="{0756C5FD-14EA-4715-8B94-9A46C2261E7D}"/>
    <dgm:cxn modelId="{9A467A70-24B8-43C9-B6A1-57952D05293E}" type="presParOf" srcId="{1ADDFBA3-0DFC-45A9-9E78-F4193B80CDF6}" destId="{F3ED04DA-8AA7-4BE7-877A-374297DE7D2C}" srcOrd="0" destOrd="0" presId="urn:microsoft.com/office/officeart/2005/8/layout/hProcess9"/>
    <dgm:cxn modelId="{CE9FE056-0EAB-4001-B2B4-89823D62ADD2}" type="presParOf" srcId="{1ADDFBA3-0DFC-45A9-9E78-F4193B80CDF6}" destId="{F029C8AF-48E3-42F3-89F1-C0A3C6754192}" srcOrd="1" destOrd="0" presId="urn:microsoft.com/office/officeart/2005/8/layout/hProcess9"/>
    <dgm:cxn modelId="{09825BF8-1CD7-4FD8-8A59-9B1ED2F38F44}" type="presParOf" srcId="{F029C8AF-48E3-42F3-89F1-C0A3C6754192}" destId="{992ED031-A232-4976-B313-402DAFFF3BAA}" srcOrd="0" destOrd="0" presId="urn:microsoft.com/office/officeart/2005/8/layout/hProcess9"/>
    <dgm:cxn modelId="{9C271561-003A-4DA6-9054-924A27F80E5E}" type="presParOf" srcId="{F029C8AF-48E3-42F3-89F1-C0A3C6754192}" destId="{AAA47000-EF23-4162-8E60-3C6899955B58}" srcOrd="1" destOrd="0" presId="urn:microsoft.com/office/officeart/2005/8/layout/hProcess9"/>
    <dgm:cxn modelId="{B2F5219D-FDD7-4320-9393-36CF6628FEBF}" type="presParOf" srcId="{F029C8AF-48E3-42F3-89F1-C0A3C6754192}" destId="{1424B153-2213-417C-95EA-0D1DBECD8BC1}" srcOrd="2" destOrd="0" presId="urn:microsoft.com/office/officeart/2005/8/layout/hProcess9"/>
    <dgm:cxn modelId="{F83999FA-20BA-4663-A471-9C6786CD7C78}" type="presParOf" srcId="{F029C8AF-48E3-42F3-89F1-C0A3C6754192}" destId="{DC030020-AB7E-434C-8513-30302A6090CC}" srcOrd="3" destOrd="0" presId="urn:microsoft.com/office/officeart/2005/8/layout/hProcess9"/>
    <dgm:cxn modelId="{158F4B54-C587-4AE9-9666-3660B17A6838}" type="presParOf" srcId="{F029C8AF-48E3-42F3-89F1-C0A3C6754192}" destId="{E59895BB-179F-4035-B434-FD3441E381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C2EC7-08DD-424F-82B5-278C7AD013C5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9992D97-3A7F-41A1-82EA-2A45590F96CA}">
      <dgm:prSet/>
      <dgm:spPr/>
      <dgm:t>
        <a:bodyPr/>
        <a:lstStyle/>
        <a:p>
          <a:r>
            <a:rPr lang="en-US"/>
            <a:t>Think</a:t>
          </a:r>
          <a:endParaRPr lang="en-GB"/>
        </a:p>
      </dgm:t>
    </dgm:pt>
    <dgm:pt modelId="{3408E9E8-5FC3-4D6C-B216-B427561BB61D}" type="parTrans" cxnId="{4A8180F1-0C31-4C0D-B2F4-50D3205038AE}">
      <dgm:prSet/>
      <dgm:spPr/>
      <dgm:t>
        <a:bodyPr/>
        <a:lstStyle/>
        <a:p>
          <a:endParaRPr lang="en-GB"/>
        </a:p>
      </dgm:t>
    </dgm:pt>
    <dgm:pt modelId="{5D31F897-3663-4675-A974-04DA59C43FF8}" type="sibTrans" cxnId="{4A8180F1-0C31-4C0D-B2F4-50D3205038AE}">
      <dgm:prSet/>
      <dgm:spPr/>
      <dgm:t>
        <a:bodyPr/>
        <a:lstStyle/>
        <a:p>
          <a:endParaRPr lang="en-GB"/>
        </a:p>
      </dgm:t>
    </dgm:pt>
    <dgm:pt modelId="{9B9B0B1B-DD5A-4FAE-826F-9E637B68E89F}">
      <dgm:prSet/>
      <dgm:spPr/>
      <dgm:t>
        <a:bodyPr/>
        <a:lstStyle/>
        <a:p>
          <a:r>
            <a:rPr lang="en-US"/>
            <a:t>Check  </a:t>
          </a:r>
          <a:endParaRPr lang="en-GB"/>
        </a:p>
      </dgm:t>
    </dgm:pt>
    <dgm:pt modelId="{BA6E2B8F-5B61-48F3-9647-5875B8C21D58}" type="parTrans" cxnId="{AADA00FA-929C-487A-B0A8-596CEBF0461A}">
      <dgm:prSet/>
      <dgm:spPr/>
      <dgm:t>
        <a:bodyPr/>
        <a:lstStyle/>
        <a:p>
          <a:endParaRPr lang="en-GB"/>
        </a:p>
      </dgm:t>
    </dgm:pt>
    <dgm:pt modelId="{21F4D72D-1C9D-494A-8A87-0D706112AABC}" type="sibTrans" cxnId="{AADA00FA-929C-487A-B0A8-596CEBF0461A}">
      <dgm:prSet/>
      <dgm:spPr/>
      <dgm:t>
        <a:bodyPr/>
        <a:lstStyle/>
        <a:p>
          <a:endParaRPr lang="en-GB"/>
        </a:p>
      </dgm:t>
    </dgm:pt>
    <dgm:pt modelId="{7FAC0B63-44B5-40DF-9EE9-73DB2B33634E}">
      <dgm:prSet/>
      <dgm:spPr/>
      <dgm:t>
        <a:bodyPr/>
        <a:lstStyle/>
        <a:p>
          <a:r>
            <a:rPr lang="en-US"/>
            <a:t>Consider</a:t>
          </a:r>
          <a:endParaRPr lang="en-GB"/>
        </a:p>
      </dgm:t>
    </dgm:pt>
    <dgm:pt modelId="{8BD975A4-DFC3-4032-AFD4-44959FA0A230}" type="parTrans" cxnId="{5CCFE460-3469-47F2-8E27-4312C4702C95}">
      <dgm:prSet/>
      <dgm:spPr/>
      <dgm:t>
        <a:bodyPr/>
        <a:lstStyle/>
        <a:p>
          <a:endParaRPr lang="en-GB"/>
        </a:p>
      </dgm:t>
    </dgm:pt>
    <dgm:pt modelId="{8FEF3300-0B85-42EB-B362-637A757E3635}" type="sibTrans" cxnId="{5CCFE460-3469-47F2-8E27-4312C4702C95}">
      <dgm:prSet/>
      <dgm:spPr/>
      <dgm:t>
        <a:bodyPr/>
        <a:lstStyle/>
        <a:p>
          <a:endParaRPr lang="en-GB"/>
        </a:p>
      </dgm:t>
    </dgm:pt>
    <dgm:pt modelId="{EA7987D8-A62A-41CA-97CF-3D192F39DA9E}" type="pres">
      <dgm:prSet presAssocID="{076C2EC7-08DD-424F-82B5-278C7AD013C5}" presName="cycle" presStyleCnt="0">
        <dgm:presLayoutVars>
          <dgm:dir/>
          <dgm:resizeHandles val="exact"/>
        </dgm:presLayoutVars>
      </dgm:prSet>
      <dgm:spPr/>
    </dgm:pt>
    <dgm:pt modelId="{8EE5737F-8BE9-471F-81B7-D0F96D6278B3}" type="pres">
      <dgm:prSet presAssocID="{59992D97-3A7F-41A1-82EA-2A45590F96CA}" presName="node" presStyleLbl="node1" presStyleIdx="0" presStyleCnt="3">
        <dgm:presLayoutVars>
          <dgm:bulletEnabled val="1"/>
        </dgm:presLayoutVars>
      </dgm:prSet>
      <dgm:spPr/>
    </dgm:pt>
    <dgm:pt modelId="{B1BE8A03-A6E5-4DE2-857A-D570BD274638}" type="pres">
      <dgm:prSet presAssocID="{5D31F897-3663-4675-A974-04DA59C43FF8}" presName="sibTrans" presStyleLbl="sibTrans2D1" presStyleIdx="0" presStyleCnt="3"/>
      <dgm:spPr/>
    </dgm:pt>
    <dgm:pt modelId="{9A996799-60E7-40EF-9DA6-00B039506B00}" type="pres">
      <dgm:prSet presAssocID="{5D31F897-3663-4675-A974-04DA59C43FF8}" presName="connectorText" presStyleLbl="sibTrans2D1" presStyleIdx="0" presStyleCnt="3"/>
      <dgm:spPr/>
    </dgm:pt>
    <dgm:pt modelId="{32F74D57-953F-428F-ADF6-F502B6D1C242}" type="pres">
      <dgm:prSet presAssocID="{9B9B0B1B-DD5A-4FAE-826F-9E637B68E89F}" presName="node" presStyleLbl="node1" presStyleIdx="1" presStyleCnt="3">
        <dgm:presLayoutVars>
          <dgm:bulletEnabled val="1"/>
        </dgm:presLayoutVars>
      </dgm:prSet>
      <dgm:spPr/>
    </dgm:pt>
    <dgm:pt modelId="{B899C794-A414-4B9F-AB09-0C4B771EDD7E}" type="pres">
      <dgm:prSet presAssocID="{21F4D72D-1C9D-494A-8A87-0D706112AABC}" presName="sibTrans" presStyleLbl="sibTrans2D1" presStyleIdx="1" presStyleCnt="3"/>
      <dgm:spPr/>
    </dgm:pt>
    <dgm:pt modelId="{EF4DB2A8-2EA7-4759-B03A-AE053DB191A9}" type="pres">
      <dgm:prSet presAssocID="{21F4D72D-1C9D-494A-8A87-0D706112AABC}" presName="connectorText" presStyleLbl="sibTrans2D1" presStyleIdx="1" presStyleCnt="3"/>
      <dgm:spPr/>
    </dgm:pt>
    <dgm:pt modelId="{2BF267ED-0942-4B37-A85E-DE4A7B0634BF}" type="pres">
      <dgm:prSet presAssocID="{7FAC0B63-44B5-40DF-9EE9-73DB2B33634E}" presName="node" presStyleLbl="node1" presStyleIdx="2" presStyleCnt="3">
        <dgm:presLayoutVars>
          <dgm:bulletEnabled val="1"/>
        </dgm:presLayoutVars>
      </dgm:prSet>
      <dgm:spPr/>
    </dgm:pt>
    <dgm:pt modelId="{0A213F10-7561-49D6-A4FD-AA386BF9AFDC}" type="pres">
      <dgm:prSet presAssocID="{8FEF3300-0B85-42EB-B362-637A757E3635}" presName="sibTrans" presStyleLbl="sibTrans2D1" presStyleIdx="2" presStyleCnt="3"/>
      <dgm:spPr/>
    </dgm:pt>
    <dgm:pt modelId="{2AF96667-E1ED-49F2-B7BE-051DC6C2210C}" type="pres">
      <dgm:prSet presAssocID="{8FEF3300-0B85-42EB-B362-637A757E3635}" presName="connectorText" presStyleLbl="sibTrans2D1" presStyleIdx="2" presStyleCnt="3"/>
      <dgm:spPr/>
    </dgm:pt>
  </dgm:ptLst>
  <dgm:cxnLst>
    <dgm:cxn modelId="{C1266906-A457-403A-B62A-DC572F4EAECF}" type="presOf" srcId="{5D31F897-3663-4675-A974-04DA59C43FF8}" destId="{9A996799-60E7-40EF-9DA6-00B039506B00}" srcOrd="1" destOrd="0" presId="urn:microsoft.com/office/officeart/2005/8/layout/cycle2"/>
    <dgm:cxn modelId="{A111861A-F45C-47BF-8C3E-3573D188D306}" type="presOf" srcId="{9B9B0B1B-DD5A-4FAE-826F-9E637B68E89F}" destId="{32F74D57-953F-428F-ADF6-F502B6D1C242}" srcOrd="0" destOrd="0" presId="urn:microsoft.com/office/officeart/2005/8/layout/cycle2"/>
    <dgm:cxn modelId="{E387BA47-42FC-4085-B879-B044EB84C660}" type="presOf" srcId="{7FAC0B63-44B5-40DF-9EE9-73DB2B33634E}" destId="{2BF267ED-0942-4B37-A85E-DE4A7B0634BF}" srcOrd="0" destOrd="0" presId="urn:microsoft.com/office/officeart/2005/8/layout/cycle2"/>
    <dgm:cxn modelId="{EE27845A-DBAD-4B48-9BD9-B5FEAB111949}" type="presOf" srcId="{21F4D72D-1C9D-494A-8A87-0D706112AABC}" destId="{B899C794-A414-4B9F-AB09-0C4B771EDD7E}" srcOrd="0" destOrd="0" presId="urn:microsoft.com/office/officeart/2005/8/layout/cycle2"/>
    <dgm:cxn modelId="{5CCFE460-3469-47F2-8E27-4312C4702C95}" srcId="{076C2EC7-08DD-424F-82B5-278C7AD013C5}" destId="{7FAC0B63-44B5-40DF-9EE9-73DB2B33634E}" srcOrd="2" destOrd="0" parTransId="{8BD975A4-DFC3-4032-AFD4-44959FA0A230}" sibTransId="{8FEF3300-0B85-42EB-B362-637A757E3635}"/>
    <dgm:cxn modelId="{8F8A9D76-7C1F-4827-A83D-E38CC2256C85}" type="presOf" srcId="{5D31F897-3663-4675-A974-04DA59C43FF8}" destId="{B1BE8A03-A6E5-4DE2-857A-D570BD274638}" srcOrd="0" destOrd="0" presId="urn:microsoft.com/office/officeart/2005/8/layout/cycle2"/>
    <dgm:cxn modelId="{FAF1ED97-8590-441E-A1A5-29F6BE50858C}" type="presOf" srcId="{21F4D72D-1C9D-494A-8A87-0D706112AABC}" destId="{EF4DB2A8-2EA7-4759-B03A-AE053DB191A9}" srcOrd="1" destOrd="0" presId="urn:microsoft.com/office/officeart/2005/8/layout/cycle2"/>
    <dgm:cxn modelId="{80A9D7C1-658A-489B-B98D-A1035FB9F19F}" type="presOf" srcId="{8FEF3300-0B85-42EB-B362-637A757E3635}" destId="{0A213F10-7561-49D6-A4FD-AA386BF9AFDC}" srcOrd="0" destOrd="0" presId="urn:microsoft.com/office/officeart/2005/8/layout/cycle2"/>
    <dgm:cxn modelId="{FF13ABC8-5471-47A1-B06A-CB72FB68A6B4}" type="presOf" srcId="{59992D97-3A7F-41A1-82EA-2A45590F96CA}" destId="{8EE5737F-8BE9-471F-81B7-D0F96D6278B3}" srcOrd="0" destOrd="0" presId="urn:microsoft.com/office/officeart/2005/8/layout/cycle2"/>
    <dgm:cxn modelId="{1B1AA4D6-B4F9-404E-9562-839072489DB0}" type="presOf" srcId="{8FEF3300-0B85-42EB-B362-637A757E3635}" destId="{2AF96667-E1ED-49F2-B7BE-051DC6C2210C}" srcOrd="1" destOrd="0" presId="urn:microsoft.com/office/officeart/2005/8/layout/cycle2"/>
    <dgm:cxn modelId="{8D2B03DB-793F-48FC-8B73-B6D52B4CF764}" type="presOf" srcId="{076C2EC7-08DD-424F-82B5-278C7AD013C5}" destId="{EA7987D8-A62A-41CA-97CF-3D192F39DA9E}" srcOrd="0" destOrd="0" presId="urn:microsoft.com/office/officeart/2005/8/layout/cycle2"/>
    <dgm:cxn modelId="{4A8180F1-0C31-4C0D-B2F4-50D3205038AE}" srcId="{076C2EC7-08DD-424F-82B5-278C7AD013C5}" destId="{59992D97-3A7F-41A1-82EA-2A45590F96CA}" srcOrd="0" destOrd="0" parTransId="{3408E9E8-5FC3-4D6C-B216-B427561BB61D}" sibTransId="{5D31F897-3663-4675-A974-04DA59C43FF8}"/>
    <dgm:cxn modelId="{AADA00FA-929C-487A-B0A8-596CEBF0461A}" srcId="{076C2EC7-08DD-424F-82B5-278C7AD013C5}" destId="{9B9B0B1B-DD5A-4FAE-826F-9E637B68E89F}" srcOrd="1" destOrd="0" parTransId="{BA6E2B8F-5B61-48F3-9647-5875B8C21D58}" sibTransId="{21F4D72D-1C9D-494A-8A87-0D706112AABC}"/>
    <dgm:cxn modelId="{826C3ABF-CF0C-4FFB-9060-A740BBF722D1}" type="presParOf" srcId="{EA7987D8-A62A-41CA-97CF-3D192F39DA9E}" destId="{8EE5737F-8BE9-471F-81B7-D0F96D6278B3}" srcOrd="0" destOrd="0" presId="urn:microsoft.com/office/officeart/2005/8/layout/cycle2"/>
    <dgm:cxn modelId="{28981FBE-76A3-464A-A8FA-E8395400CB1A}" type="presParOf" srcId="{EA7987D8-A62A-41CA-97CF-3D192F39DA9E}" destId="{B1BE8A03-A6E5-4DE2-857A-D570BD274638}" srcOrd="1" destOrd="0" presId="urn:microsoft.com/office/officeart/2005/8/layout/cycle2"/>
    <dgm:cxn modelId="{2CCB696E-F1EC-4785-831C-7F32EC966AEB}" type="presParOf" srcId="{B1BE8A03-A6E5-4DE2-857A-D570BD274638}" destId="{9A996799-60E7-40EF-9DA6-00B039506B00}" srcOrd="0" destOrd="0" presId="urn:microsoft.com/office/officeart/2005/8/layout/cycle2"/>
    <dgm:cxn modelId="{C16D53BF-900A-40DD-8CCB-5151779F426F}" type="presParOf" srcId="{EA7987D8-A62A-41CA-97CF-3D192F39DA9E}" destId="{32F74D57-953F-428F-ADF6-F502B6D1C242}" srcOrd="2" destOrd="0" presId="urn:microsoft.com/office/officeart/2005/8/layout/cycle2"/>
    <dgm:cxn modelId="{C38411AE-ACEC-49E8-88A2-F09493FA8B11}" type="presParOf" srcId="{EA7987D8-A62A-41CA-97CF-3D192F39DA9E}" destId="{B899C794-A414-4B9F-AB09-0C4B771EDD7E}" srcOrd="3" destOrd="0" presId="urn:microsoft.com/office/officeart/2005/8/layout/cycle2"/>
    <dgm:cxn modelId="{28081D2E-F1FC-4746-9F82-C5A3477FA660}" type="presParOf" srcId="{B899C794-A414-4B9F-AB09-0C4B771EDD7E}" destId="{EF4DB2A8-2EA7-4759-B03A-AE053DB191A9}" srcOrd="0" destOrd="0" presId="urn:microsoft.com/office/officeart/2005/8/layout/cycle2"/>
    <dgm:cxn modelId="{5DBDCE6E-7CE6-4186-B531-EC3ADF075D82}" type="presParOf" srcId="{EA7987D8-A62A-41CA-97CF-3D192F39DA9E}" destId="{2BF267ED-0942-4B37-A85E-DE4A7B0634BF}" srcOrd="4" destOrd="0" presId="urn:microsoft.com/office/officeart/2005/8/layout/cycle2"/>
    <dgm:cxn modelId="{10DA6B7B-0826-4E2D-873B-4AE8670B3435}" type="presParOf" srcId="{EA7987D8-A62A-41CA-97CF-3D192F39DA9E}" destId="{0A213F10-7561-49D6-A4FD-AA386BF9AFDC}" srcOrd="5" destOrd="0" presId="urn:microsoft.com/office/officeart/2005/8/layout/cycle2"/>
    <dgm:cxn modelId="{B848CD6B-DFDA-4087-BA7D-ACA80E35F6C7}" type="presParOf" srcId="{0A213F10-7561-49D6-A4FD-AA386BF9AFDC}" destId="{2AF96667-E1ED-49F2-B7BE-051DC6C221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623D1-F261-4D47-BDE9-DE51967A98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BAF0120-F743-4707-A781-D21EE480FD14}">
      <dgm:prSet/>
      <dgm:spPr/>
      <dgm:t>
        <a:bodyPr/>
        <a:lstStyle/>
        <a:p>
          <a:r>
            <a:rPr lang="en-GB"/>
            <a:t>My attitude</a:t>
          </a:r>
        </a:p>
      </dgm:t>
    </dgm:pt>
    <dgm:pt modelId="{8C577926-3FA5-4C4E-A76F-F3B6B1B7F2DD}" type="parTrans" cxnId="{E11E7730-133E-48DE-8804-6697FB78B623}">
      <dgm:prSet/>
      <dgm:spPr/>
      <dgm:t>
        <a:bodyPr/>
        <a:lstStyle/>
        <a:p>
          <a:endParaRPr lang="en-GB"/>
        </a:p>
      </dgm:t>
    </dgm:pt>
    <dgm:pt modelId="{5430EF69-8A51-425B-8411-1F4A463AF8F8}" type="sibTrans" cxnId="{E11E7730-133E-48DE-8804-6697FB78B623}">
      <dgm:prSet/>
      <dgm:spPr/>
      <dgm:t>
        <a:bodyPr/>
        <a:lstStyle/>
        <a:p>
          <a:endParaRPr lang="en-GB"/>
        </a:p>
      </dgm:t>
    </dgm:pt>
    <dgm:pt modelId="{6C6D81CD-4E76-4418-A897-5D055EC9FD0C}">
      <dgm:prSet/>
      <dgm:spPr/>
      <dgm:t>
        <a:bodyPr/>
        <a:lstStyle/>
        <a:p>
          <a:r>
            <a:rPr lang="en-GB"/>
            <a:t>My behaviour</a:t>
          </a:r>
        </a:p>
      </dgm:t>
    </dgm:pt>
    <dgm:pt modelId="{E9FE011F-FA8A-4BC2-9FF3-25D3F8A8EBAD}" type="parTrans" cxnId="{6EACFB17-E08C-453C-9811-64E02FE83288}">
      <dgm:prSet/>
      <dgm:spPr/>
      <dgm:t>
        <a:bodyPr/>
        <a:lstStyle/>
        <a:p>
          <a:endParaRPr lang="en-GB"/>
        </a:p>
      </dgm:t>
    </dgm:pt>
    <dgm:pt modelId="{0C21FC53-3056-4C01-AC26-A31A4C13B8A0}" type="sibTrans" cxnId="{6EACFB17-E08C-453C-9811-64E02FE83288}">
      <dgm:prSet/>
      <dgm:spPr/>
      <dgm:t>
        <a:bodyPr/>
        <a:lstStyle/>
        <a:p>
          <a:endParaRPr lang="en-GB"/>
        </a:p>
      </dgm:t>
    </dgm:pt>
    <dgm:pt modelId="{1B71640C-6906-4273-9A08-EA5500361207}">
      <dgm:prSet/>
      <dgm:spPr/>
      <dgm:t>
        <a:bodyPr/>
        <a:lstStyle/>
        <a:p>
          <a:r>
            <a:rPr lang="en-GB"/>
            <a:t>Your attitude</a:t>
          </a:r>
        </a:p>
      </dgm:t>
    </dgm:pt>
    <dgm:pt modelId="{1024D982-2941-4B31-B3C2-4F987FDDDA91}" type="parTrans" cxnId="{9AF9F7F1-1C5C-432C-980C-F783580E5352}">
      <dgm:prSet/>
      <dgm:spPr/>
      <dgm:t>
        <a:bodyPr/>
        <a:lstStyle/>
        <a:p>
          <a:endParaRPr lang="en-GB"/>
        </a:p>
      </dgm:t>
    </dgm:pt>
    <dgm:pt modelId="{E2A79216-724C-48BD-98DB-56136DF79072}" type="sibTrans" cxnId="{9AF9F7F1-1C5C-432C-980C-F783580E5352}">
      <dgm:prSet/>
      <dgm:spPr/>
      <dgm:t>
        <a:bodyPr/>
        <a:lstStyle/>
        <a:p>
          <a:endParaRPr lang="en-GB"/>
        </a:p>
      </dgm:t>
    </dgm:pt>
    <dgm:pt modelId="{74B7A338-96B0-47A5-9426-A43DA7E58295}">
      <dgm:prSet/>
      <dgm:spPr/>
      <dgm:t>
        <a:bodyPr/>
        <a:lstStyle/>
        <a:p>
          <a:r>
            <a:rPr lang="en-GB"/>
            <a:t>Your behaviour</a:t>
          </a:r>
        </a:p>
      </dgm:t>
    </dgm:pt>
    <dgm:pt modelId="{2E2D7530-F975-476A-8067-DA9DFD258CE3}" type="parTrans" cxnId="{44CD973B-27D8-4D3E-8F6A-20386FDBAA0C}">
      <dgm:prSet/>
      <dgm:spPr/>
      <dgm:t>
        <a:bodyPr/>
        <a:lstStyle/>
        <a:p>
          <a:endParaRPr lang="en-GB"/>
        </a:p>
      </dgm:t>
    </dgm:pt>
    <dgm:pt modelId="{AEE89C3F-937A-45E6-9F85-A3CE8C6FA722}" type="sibTrans" cxnId="{44CD973B-27D8-4D3E-8F6A-20386FDBAA0C}">
      <dgm:prSet/>
      <dgm:spPr/>
      <dgm:t>
        <a:bodyPr/>
        <a:lstStyle/>
        <a:p>
          <a:endParaRPr lang="en-GB"/>
        </a:p>
      </dgm:t>
    </dgm:pt>
    <dgm:pt modelId="{48EC409B-725E-40B1-A28E-33E5E93BF5F6}" type="pres">
      <dgm:prSet presAssocID="{94E623D1-F261-4D47-BDE9-DE51967A986D}" presName="cycle" presStyleCnt="0">
        <dgm:presLayoutVars>
          <dgm:dir/>
          <dgm:resizeHandles val="exact"/>
        </dgm:presLayoutVars>
      </dgm:prSet>
      <dgm:spPr/>
    </dgm:pt>
    <dgm:pt modelId="{C70A18DC-F27D-40B6-BFB6-B3B4F44C26E6}" type="pres">
      <dgm:prSet presAssocID="{7BAF0120-F743-4707-A781-D21EE480FD14}" presName="node" presStyleLbl="node1" presStyleIdx="0" presStyleCnt="4">
        <dgm:presLayoutVars>
          <dgm:bulletEnabled val="1"/>
        </dgm:presLayoutVars>
      </dgm:prSet>
      <dgm:spPr/>
    </dgm:pt>
    <dgm:pt modelId="{886DA72D-4E10-4168-BAEF-6EB13E7B1237}" type="pres">
      <dgm:prSet presAssocID="{5430EF69-8A51-425B-8411-1F4A463AF8F8}" presName="sibTrans" presStyleLbl="sibTrans2D1" presStyleIdx="0" presStyleCnt="4"/>
      <dgm:spPr/>
    </dgm:pt>
    <dgm:pt modelId="{6260239E-8FE9-46FF-B992-F00093FC3645}" type="pres">
      <dgm:prSet presAssocID="{5430EF69-8A51-425B-8411-1F4A463AF8F8}" presName="connectorText" presStyleLbl="sibTrans2D1" presStyleIdx="0" presStyleCnt="4"/>
      <dgm:spPr/>
    </dgm:pt>
    <dgm:pt modelId="{3A8EF043-3CBE-43ED-A26A-3178186064F0}" type="pres">
      <dgm:prSet presAssocID="{6C6D81CD-4E76-4418-A897-5D055EC9FD0C}" presName="node" presStyleLbl="node1" presStyleIdx="1" presStyleCnt="4">
        <dgm:presLayoutVars>
          <dgm:bulletEnabled val="1"/>
        </dgm:presLayoutVars>
      </dgm:prSet>
      <dgm:spPr/>
    </dgm:pt>
    <dgm:pt modelId="{B05B3CBE-A4E0-42F7-8EC0-8D852B140AC5}" type="pres">
      <dgm:prSet presAssocID="{0C21FC53-3056-4C01-AC26-A31A4C13B8A0}" presName="sibTrans" presStyleLbl="sibTrans2D1" presStyleIdx="1" presStyleCnt="4"/>
      <dgm:spPr/>
    </dgm:pt>
    <dgm:pt modelId="{CEB89CB7-087C-4F33-8D3E-2D1C75683BF0}" type="pres">
      <dgm:prSet presAssocID="{0C21FC53-3056-4C01-AC26-A31A4C13B8A0}" presName="connectorText" presStyleLbl="sibTrans2D1" presStyleIdx="1" presStyleCnt="4"/>
      <dgm:spPr/>
    </dgm:pt>
    <dgm:pt modelId="{EF9700F0-A771-43B9-A1DB-BE7477C87336}" type="pres">
      <dgm:prSet presAssocID="{1B71640C-6906-4273-9A08-EA5500361207}" presName="node" presStyleLbl="node1" presStyleIdx="2" presStyleCnt="4">
        <dgm:presLayoutVars>
          <dgm:bulletEnabled val="1"/>
        </dgm:presLayoutVars>
      </dgm:prSet>
      <dgm:spPr/>
    </dgm:pt>
    <dgm:pt modelId="{16705492-D16D-4A53-B028-9AD0C2174375}" type="pres">
      <dgm:prSet presAssocID="{E2A79216-724C-48BD-98DB-56136DF79072}" presName="sibTrans" presStyleLbl="sibTrans2D1" presStyleIdx="2" presStyleCnt="4"/>
      <dgm:spPr/>
    </dgm:pt>
    <dgm:pt modelId="{12ABF715-D538-4CEC-8CC7-43FED4AB1789}" type="pres">
      <dgm:prSet presAssocID="{E2A79216-724C-48BD-98DB-56136DF79072}" presName="connectorText" presStyleLbl="sibTrans2D1" presStyleIdx="2" presStyleCnt="4"/>
      <dgm:spPr/>
    </dgm:pt>
    <dgm:pt modelId="{7E8943FE-40BA-44D0-8924-642DE74C9F3E}" type="pres">
      <dgm:prSet presAssocID="{74B7A338-96B0-47A5-9426-A43DA7E58295}" presName="node" presStyleLbl="node1" presStyleIdx="3" presStyleCnt="4">
        <dgm:presLayoutVars>
          <dgm:bulletEnabled val="1"/>
        </dgm:presLayoutVars>
      </dgm:prSet>
      <dgm:spPr/>
    </dgm:pt>
    <dgm:pt modelId="{9DE6E38A-AAE1-4E56-A652-35F5819801E3}" type="pres">
      <dgm:prSet presAssocID="{AEE89C3F-937A-45E6-9F85-A3CE8C6FA722}" presName="sibTrans" presStyleLbl="sibTrans2D1" presStyleIdx="3" presStyleCnt="4"/>
      <dgm:spPr/>
    </dgm:pt>
    <dgm:pt modelId="{E3D7024A-7347-40B4-9EAE-7E99E0D531BE}" type="pres">
      <dgm:prSet presAssocID="{AEE89C3F-937A-45E6-9F85-A3CE8C6FA722}" presName="connectorText" presStyleLbl="sibTrans2D1" presStyleIdx="3" presStyleCnt="4"/>
      <dgm:spPr/>
    </dgm:pt>
  </dgm:ptLst>
  <dgm:cxnLst>
    <dgm:cxn modelId="{614FF209-AA90-4811-8DA3-B3AB1B051416}" type="presOf" srcId="{0C21FC53-3056-4C01-AC26-A31A4C13B8A0}" destId="{CEB89CB7-087C-4F33-8D3E-2D1C75683BF0}" srcOrd="1" destOrd="0" presId="urn:microsoft.com/office/officeart/2005/8/layout/cycle2"/>
    <dgm:cxn modelId="{6CB67611-8379-44FD-8680-89A88589B1D6}" type="presOf" srcId="{0C21FC53-3056-4C01-AC26-A31A4C13B8A0}" destId="{B05B3CBE-A4E0-42F7-8EC0-8D852B140AC5}" srcOrd="0" destOrd="0" presId="urn:microsoft.com/office/officeart/2005/8/layout/cycle2"/>
    <dgm:cxn modelId="{6EACFB17-E08C-453C-9811-64E02FE83288}" srcId="{94E623D1-F261-4D47-BDE9-DE51967A986D}" destId="{6C6D81CD-4E76-4418-A897-5D055EC9FD0C}" srcOrd="1" destOrd="0" parTransId="{E9FE011F-FA8A-4BC2-9FF3-25D3F8A8EBAD}" sibTransId="{0C21FC53-3056-4C01-AC26-A31A4C13B8A0}"/>
    <dgm:cxn modelId="{223BBF1D-1452-4B01-BE8B-C51BC6F2E145}" type="presOf" srcId="{74B7A338-96B0-47A5-9426-A43DA7E58295}" destId="{7E8943FE-40BA-44D0-8924-642DE74C9F3E}" srcOrd="0" destOrd="0" presId="urn:microsoft.com/office/officeart/2005/8/layout/cycle2"/>
    <dgm:cxn modelId="{38DA0F26-AB4D-4F30-967A-087FFAB51293}" type="presOf" srcId="{AEE89C3F-937A-45E6-9F85-A3CE8C6FA722}" destId="{E3D7024A-7347-40B4-9EAE-7E99E0D531BE}" srcOrd="1" destOrd="0" presId="urn:microsoft.com/office/officeart/2005/8/layout/cycle2"/>
    <dgm:cxn modelId="{E11E7730-133E-48DE-8804-6697FB78B623}" srcId="{94E623D1-F261-4D47-BDE9-DE51967A986D}" destId="{7BAF0120-F743-4707-A781-D21EE480FD14}" srcOrd="0" destOrd="0" parTransId="{8C577926-3FA5-4C4E-A76F-F3B6B1B7F2DD}" sibTransId="{5430EF69-8A51-425B-8411-1F4A463AF8F8}"/>
    <dgm:cxn modelId="{44CD973B-27D8-4D3E-8F6A-20386FDBAA0C}" srcId="{94E623D1-F261-4D47-BDE9-DE51967A986D}" destId="{74B7A338-96B0-47A5-9426-A43DA7E58295}" srcOrd="3" destOrd="0" parTransId="{2E2D7530-F975-476A-8067-DA9DFD258CE3}" sibTransId="{AEE89C3F-937A-45E6-9F85-A3CE8C6FA722}"/>
    <dgm:cxn modelId="{C5CB2A45-FAED-47CB-A713-68E695AD17E5}" type="presOf" srcId="{AEE89C3F-937A-45E6-9F85-A3CE8C6FA722}" destId="{9DE6E38A-AAE1-4E56-A652-35F5819801E3}" srcOrd="0" destOrd="0" presId="urn:microsoft.com/office/officeart/2005/8/layout/cycle2"/>
    <dgm:cxn modelId="{42542056-5EE0-4DDB-9241-BE4E70978DAC}" type="presOf" srcId="{1B71640C-6906-4273-9A08-EA5500361207}" destId="{EF9700F0-A771-43B9-A1DB-BE7477C87336}" srcOrd="0" destOrd="0" presId="urn:microsoft.com/office/officeart/2005/8/layout/cycle2"/>
    <dgm:cxn modelId="{9F111559-6EF6-4E6B-AAC9-2F22AD4E35E3}" type="presOf" srcId="{6C6D81CD-4E76-4418-A897-5D055EC9FD0C}" destId="{3A8EF043-3CBE-43ED-A26A-3178186064F0}" srcOrd="0" destOrd="0" presId="urn:microsoft.com/office/officeart/2005/8/layout/cycle2"/>
    <dgm:cxn modelId="{16674475-6674-4DA8-9B6A-70CEBB5E145B}" type="presOf" srcId="{94E623D1-F261-4D47-BDE9-DE51967A986D}" destId="{48EC409B-725E-40B1-A28E-33E5E93BF5F6}" srcOrd="0" destOrd="0" presId="urn:microsoft.com/office/officeart/2005/8/layout/cycle2"/>
    <dgm:cxn modelId="{22646495-048F-4DFC-BA4B-16A31B808211}" type="presOf" srcId="{E2A79216-724C-48BD-98DB-56136DF79072}" destId="{12ABF715-D538-4CEC-8CC7-43FED4AB1789}" srcOrd="1" destOrd="0" presId="urn:microsoft.com/office/officeart/2005/8/layout/cycle2"/>
    <dgm:cxn modelId="{58149A9C-8B37-4114-AB76-DC3980FE443F}" type="presOf" srcId="{7BAF0120-F743-4707-A781-D21EE480FD14}" destId="{C70A18DC-F27D-40B6-BFB6-B3B4F44C26E6}" srcOrd="0" destOrd="0" presId="urn:microsoft.com/office/officeart/2005/8/layout/cycle2"/>
    <dgm:cxn modelId="{5BB64EA3-1C45-49BF-BDCC-FFDFE639B8D4}" type="presOf" srcId="{5430EF69-8A51-425B-8411-1F4A463AF8F8}" destId="{886DA72D-4E10-4168-BAEF-6EB13E7B1237}" srcOrd="0" destOrd="0" presId="urn:microsoft.com/office/officeart/2005/8/layout/cycle2"/>
    <dgm:cxn modelId="{549B1ACB-A3CA-4F23-922E-BB37E9C46A7D}" type="presOf" srcId="{E2A79216-724C-48BD-98DB-56136DF79072}" destId="{16705492-D16D-4A53-B028-9AD0C2174375}" srcOrd="0" destOrd="0" presId="urn:microsoft.com/office/officeart/2005/8/layout/cycle2"/>
    <dgm:cxn modelId="{73C4E0E9-43B2-49E2-A6EC-C3865BE4EA31}" type="presOf" srcId="{5430EF69-8A51-425B-8411-1F4A463AF8F8}" destId="{6260239E-8FE9-46FF-B992-F00093FC3645}" srcOrd="1" destOrd="0" presId="urn:microsoft.com/office/officeart/2005/8/layout/cycle2"/>
    <dgm:cxn modelId="{9AF9F7F1-1C5C-432C-980C-F783580E5352}" srcId="{94E623D1-F261-4D47-BDE9-DE51967A986D}" destId="{1B71640C-6906-4273-9A08-EA5500361207}" srcOrd="2" destOrd="0" parTransId="{1024D982-2941-4B31-B3C2-4F987FDDDA91}" sibTransId="{E2A79216-724C-48BD-98DB-56136DF79072}"/>
    <dgm:cxn modelId="{25738160-EB4E-4C68-B71E-09F2FF86E973}" type="presParOf" srcId="{48EC409B-725E-40B1-A28E-33E5E93BF5F6}" destId="{C70A18DC-F27D-40B6-BFB6-B3B4F44C26E6}" srcOrd="0" destOrd="0" presId="urn:microsoft.com/office/officeart/2005/8/layout/cycle2"/>
    <dgm:cxn modelId="{6702AC4C-BD57-4FF8-8247-F2D45FA1374D}" type="presParOf" srcId="{48EC409B-725E-40B1-A28E-33E5E93BF5F6}" destId="{886DA72D-4E10-4168-BAEF-6EB13E7B1237}" srcOrd="1" destOrd="0" presId="urn:microsoft.com/office/officeart/2005/8/layout/cycle2"/>
    <dgm:cxn modelId="{A373C688-8700-467C-BB9A-633CD781D434}" type="presParOf" srcId="{886DA72D-4E10-4168-BAEF-6EB13E7B1237}" destId="{6260239E-8FE9-46FF-B992-F00093FC3645}" srcOrd="0" destOrd="0" presId="urn:microsoft.com/office/officeart/2005/8/layout/cycle2"/>
    <dgm:cxn modelId="{A4DFEEBE-9C8D-473F-AF7B-C14630FE2E16}" type="presParOf" srcId="{48EC409B-725E-40B1-A28E-33E5E93BF5F6}" destId="{3A8EF043-3CBE-43ED-A26A-3178186064F0}" srcOrd="2" destOrd="0" presId="urn:microsoft.com/office/officeart/2005/8/layout/cycle2"/>
    <dgm:cxn modelId="{CDE6965D-4C1B-4F71-B132-C3B7CDBA2D46}" type="presParOf" srcId="{48EC409B-725E-40B1-A28E-33E5E93BF5F6}" destId="{B05B3CBE-A4E0-42F7-8EC0-8D852B140AC5}" srcOrd="3" destOrd="0" presId="urn:microsoft.com/office/officeart/2005/8/layout/cycle2"/>
    <dgm:cxn modelId="{356300A6-2D81-4E21-9C0F-9CE8D04DECB0}" type="presParOf" srcId="{B05B3CBE-A4E0-42F7-8EC0-8D852B140AC5}" destId="{CEB89CB7-087C-4F33-8D3E-2D1C75683BF0}" srcOrd="0" destOrd="0" presId="urn:microsoft.com/office/officeart/2005/8/layout/cycle2"/>
    <dgm:cxn modelId="{6C61F003-AFDA-4D02-AD21-D2E37B81830D}" type="presParOf" srcId="{48EC409B-725E-40B1-A28E-33E5E93BF5F6}" destId="{EF9700F0-A771-43B9-A1DB-BE7477C87336}" srcOrd="4" destOrd="0" presId="urn:microsoft.com/office/officeart/2005/8/layout/cycle2"/>
    <dgm:cxn modelId="{F624DD09-6F99-47AD-B3CF-34578EED0A31}" type="presParOf" srcId="{48EC409B-725E-40B1-A28E-33E5E93BF5F6}" destId="{16705492-D16D-4A53-B028-9AD0C2174375}" srcOrd="5" destOrd="0" presId="urn:microsoft.com/office/officeart/2005/8/layout/cycle2"/>
    <dgm:cxn modelId="{0BC7920B-BE4C-43DC-A433-86962ED40FA1}" type="presParOf" srcId="{16705492-D16D-4A53-B028-9AD0C2174375}" destId="{12ABF715-D538-4CEC-8CC7-43FED4AB1789}" srcOrd="0" destOrd="0" presId="urn:microsoft.com/office/officeart/2005/8/layout/cycle2"/>
    <dgm:cxn modelId="{B62A8685-2468-4E39-88A9-BDE8C4913CA8}" type="presParOf" srcId="{48EC409B-725E-40B1-A28E-33E5E93BF5F6}" destId="{7E8943FE-40BA-44D0-8924-642DE74C9F3E}" srcOrd="6" destOrd="0" presId="urn:microsoft.com/office/officeart/2005/8/layout/cycle2"/>
    <dgm:cxn modelId="{2B087347-0E00-4B0B-A86B-E834B91D3FEE}" type="presParOf" srcId="{48EC409B-725E-40B1-A28E-33E5E93BF5F6}" destId="{9DE6E38A-AAE1-4E56-A652-35F5819801E3}" srcOrd="7" destOrd="0" presId="urn:microsoft.com/office/officeart/2005/8/layout/cycle2"/>
    <dgm:cxn modelId="{38FDE4C0-1886-4513-B98D-BDA30F061125}" type="presParOf" srcId="{9DE6E38A-AAE1-4E56-A652-35F5819801E3}" destId="{E3D7024A-7347-40B4-9EAE-7E99E0D531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E60693-EA07-4FC3-9102-6E97088EB71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13245C6-1BF9-49A3-B934-E28F58F41ADE}">
      <dgm:prSet/>
      <dgm:spPr/>
      <dgm:t>
        <a:bodyPr/>
        <a:lstStyle/>
        <a:p>
          <a:r>
            <a:rPr lang="en-GB"/>
            <a:t>Rest</a:t>
          </a:r>
        </a:p>
      </dgm:t>
    </dgm:pt>
    <dgm:pt modelId="{371554AC-9155-44B6-AAD0-BC467E1E001F}" type="parTrans" cxnId="{A56216B8-5397-4809-8FC4-A474726B1843}">
      <dgm:prSet/>
      <dgm:spPr/>
      <dgm:t>
        <a:bodyPr/>
        <a:lstStyle/>
        <a:p>
          <a:endParaRPr lang="en-GB"/>
        </a:p>
      </dgm:t>
    </dgm:pt>
    <dgm:pt modelId="{DF342693-9B69-413A-A57D-7FA6ECD1569D}" type="sibTrans" cxnId="{A56216B8-5397-4809-8FC4-A474726B1843}">
      <dgm:prSet/>
      <dgm:spPr/>
      <dgm:t>
        <a:bodyPr/>
        <a:lstStyle/>
        <a:p>
          <a:endParaRPr lang="en-GB"/>
        </a:p>
      </dgm:t>
    </dgm:pt>
    <dgm:pt modelId="{9C2F69ED-1D50-4DF3-B808-B50514816917}">
      <dgm:prSet/>
      <dgm:spPr/>
      <dgm:t>
        <a:bodyPr/>
        <a:lstStyle/>
        <a:p>
          <a:r>
            <a:rPr lang="en-GB"/>
            <a:t>Hydrate</a:t>
          </a:r>
        </a:p>
      </dgm:t>
    </dgm:pt>
    <dgm:pt modelId="{0DFC8F2B-0C57-4751-968C-851E51805F00}" type="parTrans" cxnId="{175A1206-77B1-4E6F-9C84-EE58E8B26196}">
      <dgm:prSet/>
      <dgm:spPr/>
      <dgm:t>
        <a:bodyPr/>
        <a:lstStyle/>
        <a:p>
          <a:endParaRPr lang="en-GB"/>
        </a:p>
      </dgm:t>
    </dgm:pt>
    <dgm:pt modelId="{7D3B4183-61BE-4B61-B596-62A440199556}" type="sibTrans" cxnId="{175A1206-77B1-4E6F-9C84-EE58E8B26196}">
      <dgm:prSet/>
      <dgm:spPr/>
      <dgm:t>
        <a:bodyPr/>
        <a:lstStyle/>
        <a:p>
          <a:endParaRPr lang="en-GB"/>
        </a:p>
      </dgm:t>
    </dgm:pt>
    <dgm:pt modelId="{FF48F0C9-AF40-4047-A1CF-7D2DB23BFEAB}">
      <dgm:prSet/>
      <dgm:spPr/>
      <dgm:t>
        <a:bodyPr/>
        <a:lstStyle/>
        <a:p>
          <a:r>
            <a:rPr lang="en-GB"/>
            <a:t>Mindfulness</a:t>
          </a:r>
        </a:p>
      </dgm:t>
    </dgm:pt>
    <dgm:pt modelId="{CCF96C9D-1243-4B05-89E2-BD96AD36AFD1}" type="parTrans" cxnId="{BE7496E2-E04F-4BA8-8CEC-82CBF15FF029}">
      <dgm:prSet/>
      <dgm:spPr/>
      <dgm:t>
        <a:bodyPr/>
        <a:lstStyle/>
        <a:p>
          <a:endParaRPr lang="en-GB"/>
        </a:p>
      </dgm:t>
    </dgm:pt>
    <dgm:pt modelId="{E006AB57-8B74-4CC3-8446-70463768A6DD}" type="sibTrans" cxnId="{BE7496E2-E04F-4BA8-8CEC-82CBF15FF029}">
      <dgm:prSet/>
      <dgm:spPr/>
      <dgm:t>
        <a:bodyPr/>
        <a:lstStyle/>
        <a:p>
          <a:endParaRPr lang="en-GB"/>
        </a:p>
      </dgm:t>
    </dgm:pt>
    <dgm:pt modelId="{BB0CB1B6-7E9F-4610-9606-75F216E9F7CA}">
      <dgm:prSet/>
      <dgm:spPr/>
      <dgm:t>
        <a:bodyPr/>
        <a:lstStyle/>
        <a:p>
          <a:r>
            <a:rPr lang="en-GB"/>
            <a:t>Get active</a:t>
          </a:r>
        </a:p>
      </dgm:t>
    </dgm:pt>
    <dgm:pt modelId="{8800587C-35CD-4A9E-90BA-97D416E88F55}" type="parTrans" cxnId="{E7E5F783-E3A3-48D2-A3C5-4AD17EA678B1}">
      <dgm:prSet/>
      <dgm:spPr/>
      <dgm:t>
        <a:bodyPr/>
        <a:lstStyle/>
        <a:p>
          <a:endParaRPr lang="en-GB"/>
        </a:p>
      </dgm:t>
    </dgm:pt>
    <dgm:pt modelId="{3E023D4F-86B9-4BD1-8E24-2805CFFDE72B}" type="sibTrans" cxnId="{E7E5F783-E3A3-48D2-A3C5-4AD17EA678B1}">
      <dgm:prSet/>
      <dgm:spPr/>
      <dgm:t>
        <a:bodyPr/>
        <a:lstStyle/>
        <a:p>
          <a:endParaRPr lang="en-GB"/>
        </a:p>
      </dgm:t>
    </dgm:pt>
    <dgm:pt modelId="{1246B851-8B92-4479-B62B-FC74D6BDCDDD}">
      <dgm:prSet/>
      <dgm:spPr/>
      <dgm:t>
        <a:bodyPr/>
        <a:lstStyle/>
        <a:p>
          <a:r>
            <a:rPr lang="en-GB"/>
            <a:t>Keep learning</a:t>
          </a:r>
        </a:p>
      </dgm:t>
    </dgm:pt>
    <dgm:pt modelId="{C5201A15-8921-479F-A054-B4AD5239C9AC}" type="parTrans" cxnId="{D80C0497-2F58-44CB-8A45-2BBCD23974B1}">
      <dgm:prSet/>
      <dgm:spPr/>
      <dgm:t>
        <a:bodyPr/>
        <a:lstStyle/>
        <a:p>
          <a:endParaRPr lang="en-GB"/>
        </a:p>
      </dgm:t>
    </dgm:pt>
    <dgm:pt modelId="{A6E55C12-9172-4706-8F7E-42B5D99645AA}" type="sibTrans" cxnId="{D80C0497-2F58-44CB-8A45-2BBCD23974B1}">
      <dgm:prSet/>
      <dgm:spPr/>
      <dgm:t>
        <a:bodyPr/>
        <a:lstStyle/>
        <a:p>
          <a:endParaRPr lang="en-GB"/>
        </a:p>
      </dgm:t>
    </dgm:pt>
    <dgm:pt modelId="{E6AE8D3B-65AC-4959-90F6-EB17D0B25BC3}" type="pres">
      <dgm:prSet presAssocID="{50E60693-EA07-4FC3-9102-6E97088EB71A}" presName="compositeShape" presStyleCnt="0">
        <dgm:presLayoutVars>
          <dgm:chMax val="7"/>
          <dgm:dir/>
          <dgm:resizeHandles val="exact"/>
        </dgm:presLayoutVars>
      </dgm:prSet>
      <dgm:spPr/>
    </dgm:pt>
    <dgm:pt modelId="{2CE0DE64-5410-467F-AA1C-6ABCC9BC44E1}" type="pres">
      <dgm:prSet presAssocID="{213245C6-1BF9-49A3-B934-E28F58F41ADE}" presName="circ1" presStyleLbl="vennNode1" presStyleIdx="0" presStyleCnt="5"/>
      <dgm:spPr/>
    </dgm:pt>
    <dgm:pt modelId="{E570CCAE-2890-41CB-8A16-820A66E2CB68}" type="pres">
      <dgm:prSet presAssocID="{213245C6-1BF9-49A3-B934-E28F58F41A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109D67-8731-4D1B-8C08-7720CAC56DDC}" type="pres">
      <dgm:prSet presAssocID="{9C2F69ED-1D50-4DF3-B808-B50514816917}" presName="circ2" presStyleLbl="vennNode1" presStyleIdx="1" presStyleCnt="5"/>
      <dgm:spPr/>
    </dgm:pt>
    <dgm:pt modelId="{529CDAAD-4555-4D91-809C-5A8FD325DFF8}" type="pres">
      <dgm:prSet presAssocID="{9C2F69ED-1D50-4DF3-B808-B505148169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1BA071-1B07-4489-9401-D7A2616E5558}" type="pres">
      <dgm:prSet presAssocID="{FF48F0C9-AF40-4047-A1CF-7D2DB23BFEAB}" presName="circ3" presStyleLbl="vennNode1" presStyleIdx="2" presStyleCnt="5"/>
      <dgm:spPr/>
    </dgm:pt>
    <dgm:pt modelId="{5A8049B4-D27F-498A-AC37-DF4BCDD78AEF}" type="pres">
      <dgm:prSet presAssocID="{FF48F0C9-AF40-4047-A1CF-7D2DB23BFE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3243E2-FDAB-4817-938E-DF3B8AF6CA72}" type="pres">
      <dgm:prSet presAssocID="{BB0CB1B6-7E9F-4610-9606-75F216E9F7CA}" presName="circ4" presStyleLbl="vennNode1" presStyleIdx="3" presStyleCnt="5"/>
      <dgm:spPr/>
    </dgm:pt>
    <dgm:pt modelId="{7481F739-5E7D-4518-8FE0-71F9D1DC09E1}" type="pres">
      <dgm:prSet presAssocID="{BB0CB1B6-7E9F-4610-9606-75F216E9F7C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E557C1-B850-40F8-8703-47C29D536C24}" type="pres">
      <dgm:prSet presAssocID="{1246B851-8B92-4479-B62B-FC74D6BDCDDD}" presName="circ5" presStyleLbl="vennNode1" presStyleIdx="4" presStyleCnt="5"/>
      <dgm:spPr/>
    </dgm:pt>
    <dgm:pt modelId="{C4E8B183-4099-4AC3-88AE-8E6D685FE90D}" type="pres">
      <dgm:prSet presAssocID="{1246B851-8B92-4479-B62B-FC74D6BDCDD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75A1206-77B1-4E6F-9C84-EE58E8B26196}" srcId="{50E60693-EA07-4FC3-9102-6E97088EB71A}" destId="{9C2F69ED-1D50-4DF3-B808-B50514816917}" srcOrd="1" destOrd="0" parTransId="{0DFC8F2B-0C57-4751-968C-851E51805F00}" sibTransId="{7D3B4183-61BE-4B61-B596-62A440199556}"/>
    <dgm:cxn modelId="{50CC6D37-4410-453D-8BDE-25028E47E88C}" type="presOf" srcId="{FF48F0C9-AF40-4047-A1CF-7D2DB23BFEAB}" destId="{5A8049B4-D27F-498A-AC37-DF4BCDD78AEF}" srcOrd="0" destOrd="0" presId="urn:microsoft.com/office/officeart/2005/8/layout/venn1"/>
    <dgm:cxn modelId="{5FB1057B-8568-4FE4-BFEF-F0E5EBE225A0}" type="presOf" srcId="{50E60693-EA07-4FC3-9102-6E97088EB71A}" destId="{E6AE8D3B-65AC-4959-90F6-EB17D0B25BC3}" srcOrd="0" destOrd="0" presId="urn:microsoft.com/office/officeart/2005/8/layout/venn1"/>
    <dgm:cxn modelId="{E7E5F783-E3A3-48D2-A3C5-4AD17EA678B1}" srcId="{50E60693-EA07-4FC3-9102-6E97088EB71A}" destId="{BB0CB1B6-7E9F-4610-9606-75F216E9F7CA}" srcOrd="3" destOrd="0" parTransId="{8800587C-35CD-4A9E-90BA-97D416E88F55}" sibTransId="{3E023D4F-86B9-4BD1-8E24-2805CFFDE72B}"/>
    <dgm:cxn modelId="{016EAA89-2D2C-4B7E-A4D2-FA0A74E761E1}" type="presOf" srcId="{1246B851-8B92-4479-B62B-FC74D6BDCDDD}" destId="{C4E8B183-4099-4AC3-88AE-8E6D685FE90D}" srcOrd="0" destOrd="0" presId="urn:microsoft.com/office/officeart/2005/8/layout/venn1"/>
    <dgm:cxn modelId="{D80C0497-2F58-44CB-8A45-2BBCD23974B1}" srcId="{50E60693-EA07-4FC3-9102-6E97088EB71A}" destId="{1246B851-8B92-4479-B62B-FC74D6BDCDDD}" srcOrd="4" destOrd="0" parTransId="{C5201A15-8921-479F-A054-B4AD5239C9AC}" sibTransId="{A6E55C12-9172-4706-8F7E-42B5D99645AA}"/>
    <dgm:cxn modelId="{A56216B8-5397-4809-8FC4-A474726B1843}" srcId="{50E60693-EA07-4FC3-9102-6E97088EB71A}" destId="{213245C6-1BF9-49A3-B934-E28F58F41ADE}" srcOrd="0" destOrd="0" parTransId="{371554AC-9155-44B6-AAD0-BC467E1E001F}" sibTransId="{DF342693-9B69-413A-A57D-7FA6ECD1569D}"/>
    <dgm:cxn modelId="{EF40A2BC-EB05-40AF-9C9F-9E04AE308EDD}" type="presOf" srcId="{9C2F69ED-1D50-4DF3-B808-B50514816917}" destId="{529CDAAD-4555-4D91-809C-5A8FD325DFF8}" srcOrd="0" destOrd="0" presId="urn:microsoft.com/office/officeart/2005/8/layout/venn1"/>
    <dgm:cxn modelId="{04397ABF-4357-418E-9409-345265141115}" type="presOf" srcId="{BB0CB1B6-7E9F-4610-9606-75F216E9F7CA}" destId="{7481F739-5E7D-4518-8FE0-71F9D1DC09E1}" srcOrd="0" destOrd="0" presId="urn:microsoft.com/office/officeart/2005/8/layout/venn1"/>
    <dgm:cxn modelId="{01EE2CCD-61BE-45A1-A524-68C1647EC05B}" type="presOf" srcId="{213245C6-1BF9-49A3-B934-E28F58F41ADE}" destId="{E570CCAE-2890-41CB-8A16-820A66E2CB68}" srcOrd="0" destOrd="0" presId="urn:microsoft.com/office/officeart/2005/8/layout/venn1"/>
    <dgm:cxn modelId="{BE7496E2-E04F-4BA8-8CEC-82CBF15FF029}" srcId="{50E60693-EA07-4FC3-9102-6E97088EB71A}" destId="{FF48F0C9-AF40-4047-A1CF-7D2DB23BFEAB}" srcOrd="2" destOrd="0" parTransId="{CCF96C9D-1243-4B05-89E2-BD96AD36AFD1}" sibTransId="{E006AB57-8B74-4CC3-8446-70463768A6DD}"/>
    <dgm:cxn modelId="{5AC5F341-5B30-48D6-BF9F-0BE6B5443526}" type="presParOf" srcId="{E6AE8D3B-65AC-4959-90F6-EB17D0B25BC3}" destId="{2CE0DE64-5410-467F-AA1C-6ABCC9BC44E1}" srcOrd="0" destOrd="0" presId="urn:microsoft.com/office/officeart/2005/8/layout/venn1"/>
    <dgm:cxn modelId="{C77DE86B-CAE6-44F7-9704-6722C6C4B8AF}" type="presParOf" srcId="{E6AE8D3B-65AC-4959-90F6-EB17D0B25BC3}" destId="{E570CCAE-2890-41CB-8A16-820A66E2CB68}" srcOrd="1" destOrd="0" presId="urn:microsoft.com/office/officeart/2005/8/layout/venn1"/>
    <dgm:cxn modelId="{4EFB0E6A-C638-4D24-8ECB-25DA17255571}" type="presParOf" srcId="{E6AE8D3B-65AC-4959-90F6-EB17D0B25BC3}" destId="{5E109D67-8731-4D1B-8C08-7720CAC56DDC}" srcOrd="2" destOrd="0" presId="urn:microsoft.com/office/officeart/2005/8/layout/venn1"/>
    <dgm:cxn modelId="{77DF8D4F-CAEC-4ACE-B6E7-CB3371DC62B5}" type="presParOf" srcId="{E6AE8D3B-65AC-4959-90F6-EB17D0B25BC3}" destId="{529CDAAD-4555-4D91-809C-5A8FD325DFF8}" srcOrd="3" destOrd="0" presId="urn:microsoft.com/office/officeart/2005/8/layout/venn1"/>
    <dgm:cxn modelId="{7E35B067-1893-42BC-93AC-77B3E737141E}" type="presParOf" srcId="{E6AE8D3B-65AC-4959-90F6-EB17D0B25BC3}" destId="{F01BA071-1B07-4489-9401-D7A2616E5558}" srcOrd="4" destOrd="0" presId="urn:microsoft.com/office/officeart/2005/8/layout/venn1"/>
    <dgm:cxn modelId="{75C81EE7-DD23-43FE-93B5-616F0D813015}" type="presParOf" srcId="{E6AE8D3B-65AC-4959-90F6-EB17D0B25BC3}" destId="{5A8049B4-D27F-498A-AC37-DF4BCDD78AEF}" srcOrd="5" destOrd="0" presId="urn:microsoft.com/office/officeart/2005/8/layout/venn1"/>
    <dgm:cxn modelId="{F8F2DE6E-6135-4E8E-A404-7EF2B0D28958}" type="presParOf" srcId="{E6AE8D3B-65AC-4959-90F6-EB17D0B25BC3}" destId="{5D3243E2-FDAB-4817-938E-DF3B8AF6CA72}" srcOrd="6" destOrd="0" presId="urn:microsoft.com/office/officeart/2005/8/layout/venn1"/>
    <dgm:cxn modelId="{83B1B522-7F27-455F-9144-4BCA6C05363F}" type="presParOf" srcId="{E6AE8D3B-65AC-4959-90F6-EB17D0B25BC3}" destId="{7481F739-5E7D-4518-8FE0-71F9D1DC09E1}" srcOrd="7" destOrd="0" presId="urn:microsoft.com/office/officeart/2005/8/layout/venn1"/>
    <dgm:cxn modelId="{4DEDCD53-3C9B-49BD-94E8-546E7D2CA94E}" type="presParOf" srcId="{E6AE8D3B-65AC-4959-90F6-EB17D0B25BC3}" destId="{7BE557C1-B850-40F8-8703-47C29D536C24}" srcOrd="8" destOrd="0" presId="urn:microsoft.com/office/officeart/2005/8/layout/venn1"/>
    <dgm:cxn modelId="{101D188D-698B-40A4-91C8-B8F990C183F0}" type="presParOf" srcId="{E6AE8D3B-65AC-4959-90F6-EB17D0B25BC3}" destId="{C4E8B183-4099-4AC3-88AE-8E6D685FE90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D04DA-8AA7-4BE7-877A-374297DE7D2C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ED031-A232-4976-B313-402DAFFF3BAA}">
      <dsp:nvSpPr>
        <dsp:cNvPr id="0" name=""/>
        <dsp:cNvSpPr/>
      </dsp:nvSpPr>
      <dsp:spPr>
        <a:xfrm>
          <a:off x="8472" y="979051"/>
          <a:ext cx="253853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 clear, direct and specific</a:t>
          </a:r>
        </a:p>
      </dsp:txBody>
      <dsp:txXfrm>
        <a:off x="72196" y="1042775"/>
        <a:ext cx="2411083" cy="1177953"/>
      </dsp:txXfrm>
    </dsp:sp>
    <dsp:sp modelId="{1424B153-2213-417C-95EA-0D1DBECD8BC1}">
      <dsp:nvSpPr>
        <dsp:cNvPr id="0" name=""/>
        <dsp:cNvSpPr/>
      </dsp:nvSpPr>
      <dsp:spPr>
        <a:xfrm>
          <a:off x="2674084" y="979051"/>
          <a:ext cx="253853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Use tone of voice and body language to your benefit</a:t>
          </a:r>
        </a:p>
      </dsp:txBody>
      <dsp:txXfrm>
        <a:off x="2737808" y="1042775"/>
        <a:ext cx="2411083" cy="1177953"/>
      </dsp:txXfrm>
    </dsp:sp>
    <dsp:sp modelId="{E59895BB-179F-4035-B434-FD3441E381DD}">
      <dsp:nvSpPr>
        <dsp:cNvPr id="0" name=""/>
        <dsp:cNvSpPr/>
      </dsp:nvSpPr>
      <dsp:spPr>
        <a:xfrm>
          <a:off x="5339696" y="979051"/>
          <a:ext cx="253853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Reflect and practice</a:t>
          </a:r>
        </a:p>
      </dsp:txBody>
      <dsp:txXfrm>
        <a:off x="5403420" y="1042775"/>
        <a:ext cx="2411083" cy="117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737F-8BE9-471F-81B7-D0F96D6278B3}">
      <dsp:nvSpPr>
        <dsp:cNvPr id="0" name=""/>
        <dsp:cNvSpPr/>
      </dsp:nvSpPr>
      <dsp:spPr>
        <a:xfrm>
          <a:off x="2870222" y="70"/>
          <a:ext cx="2107640" cy="2107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Think</a:t>
          </a:r>
          <a:endParaRPr lang="en-GB" sz="3100" kern="1200"/>
        </a:p>
      </dsp:txBody>
      <dsp:txXfrm>
        <a:off x="3178879" y="308727"/>
        <a:ext cx="1490326" cy="1490326"/>
      </dsp:txXfrm>
    </dsp:sp>
    <dsp:sp modelId="{B1BE8A03-A6E5-4DE2-857A-D570BD274638}">
      <dsp:nvSpPr>
        <dsp:cNvPr id="0" name=""/>
        <dsp:cNvSpPr/>
      </dsp:nvSpPr>
      <dsp:spPr>
        <a:xfrm rot="3600000">
          <a:off x="4427157" y="2055050"/>
          <a:ext cx="560495" cy="71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4469194" y="2124506"/>
        <a:ext cx="392347" cy="426796"/>
      </dsp:txXfrm>
    </dsp:sp>
    <dsp:sp modelId="{32F74D57-953F-428F-ADF6-F502B6D1C242}">
      <dsp:nvSpPr>
        <dsp:cNvPr id="0" name=""/>
        <dsp:cNvSpPr/>
      </dsp:nvSpPr>
      <dsp:spPr>
        <a:xfrm>
          <a:off x="4452812" y="2741195"/>
          <a:ext cx="2107640" cy="2107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Check  </a:t>
          </a:r>
          <a:endParaRPr lang="en-GB" sz="3100" kern="1200"/>
        </a:p>
      </dsp:txBody>
      <dsp:txXfrm>
        <a:off x="4761469" y="3049852"/>
        <a:ext cx="1490326" cy="1490326"/>
      </dsp:txXfrm>
    </dsp:sp>
    <dsp:sp modelId="{B899C794-A414-4B9F-AB09-0C4B771EDD7E}">
      <dsp:nvSpPr>
        <dsp:cNvPr id="0" name=""/>
        <dsp:cNvSpPr/>
      </dsp:nvSpPr>
      <dsp:spPr>
        <a:xfrm rot="10800000">
          <a:off x="3659657" y="3439351"/>
          <a:ext cx="560495" cy="71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0800000">
        <a:off x="3827805" y="3581617"/>
        <a:ext cx="392347" cy="426796"/>
      </dsp:txXfrm>
    </dsp:sp>
    <dsp:sp modelId="{2BF267ED-0942-4B37-A85E-DE4A7B0634BF}">
      <dsp:nvSpPr>
        <dsp:cNvPr id="0" name=""/>
        <dsp:cNvSpPr/>
      </dsp:nvSpPr>
      <dsp:spPr>
        <a:xfrm>
          <a:off x="1287632" y="2741195"/>
          <a:ext cx="2107640" cy="2107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Consider</a:t>
          </a:r>
          <a:endParaRPr lang="en-GB" sz="3100" kern="1200"/>
        </a:p>
      </dsp:txBody>
      <dsp:txXfrm>
        <a:off x="1596289" y="3049852"/>
        <a:ext cx="1490326" cy="1490326"/>
      </dsp:txXfrm>
    </dsp:sp>
    <dsp:sp modelId="{0A213F10-7561-49D6-A4FD-AA386BF9AFDC}">
      <dsp:nvSpPr>
        <dsp:cNvPr id="0" name=""/>
        <dsp:cNvSpPr/>
      </dsp:nvSpPr>
      <dsp:spPr>
        <a:xfrm rot="18000000">
          <a:off x="2844568" y="2082526"/>
          <a:ext cx="560495" cy="71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886605" y="2297602"/>
        <a:ext cx="392347" cy="42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18DC-F27D-40B6-BFB6-B3B4F44C26E6}">
      <dsp:nvSpPr>
        <dsp:cNvPr id="0" name=""/>
        <dsp:cNvSpPr/>
      </dsp:nvSpPr>
      <dsp:spPr>
        <a:xfrm>
          <a:off x="3396518" y="117"/>
          <a:ext cx="1093663" cy="10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My attitude</a:t>
          </a:r>
        </a:p>
      </dsp:txBody>
      <dsp:txXfrm>
        <a:off x="3556681" y="160280"/>
        <a:ext cx="773337" cy="773337"/>
      </dsp:txXfrm>
    </dsp:sp>
    <dsp:sp modelId="{886DA72D-4E10-4168-BAEF-6EB13E7B1237}">
      <dsp:nvSpPr>
        <dsp:cNvPr id="0" name=""/>
        <dsp:cNvSpPr/>
      </dsp:nvSpPr>
      <dsp:spPr>
        <a:xfrm rot="2700000">
          <a:off x="4372944" y="937926"/>
          <a:ext cx="291875" cy="369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85767" y="980790"/>
        <a:ext cx="204313" cy="221467"/>
      </dsp:txXfrm>
    </dsp:sp>
    <dsp:sp modelId="{3A8EF043-3CBE-43ED-A26A-3178186064F0}">
      <dsp:nvSpPr>
        <dsp:cNvPr id="0" name=""/>
        <dsp:cNvSpPr/>
      </dsp:nvSpPr>
      <dsp:spPr>
        <a:xfrm>
          <a:off x="4559265" y="1162864"/>
          <a:ext cx="1093663" cy="10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My behaviour</a:t>
          </a:r>
        </a:p>
      </dsp:txBody>
      <dsp:txXfrm>
        <a:off x="4719428" y="1323027"/>
        <a:ext cx="773337" cy="773337"/>
      </dsp:txXfrm>
    </dsp:sp>
    <dsp:sp modelId="{B05B3CBE-A4E0-42F7-8EC0-8D852B140AC5}">
      <dsp:nvSpPr>
        <dsp:cNvPr id="0" name=""/>
        <dsp:cNvSpPr/>
      </dsp:nvSpPr>
      <dsp:spPr>
        <a:xfrm rot="8100000">
          <a:off x="4384626" y="2100673"/>
          <a:ext cx="291875" cy="369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4459365" y="2143537"/>
        <a:ext cx="204313" cy="221467"/>
      </dsp:txXfrm>
    </dsp:sp>
    <dsp:sp modelId="{EF9700F0-A771-43B9-A1DB-BE7477C87336}">
      <dsp:nvSpPr>
        <dsp:cNvPr id="0" name=""/>
        <dsp:cNvSpPr/>
      </dsp:nvSpPr>
      <dsp:spPr>
        <a:xfrm>
          <a:off x="3396518" y="2325611"/>
          <a:ext cx="1093663" cy="10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Your attitude</a:t>
          </a:r>
        </a:p>
      </dsp:txBody>
      <dsp:txXfrm>
        <a:off x="3556681" y="2485774"/>
        <a:ext cx="773337" cy="773337"/>
      </dsp:txXfrm>
    </dsp:sp>
    <dsp:sp modelId="{16705492-D16D-4A53-B028-9AD0C2174375}">
      <dsp:nvSpPr>
        <dsp:cNvPr id="0" name=""/>
        <dsp:cNvSpPr/>
      </dsp:nvSpPr>
      <dsp:spPr>
        <a:xfrm rot="13500000">
          <a:off x="3221879" y="2112355"/>
          <a:ext cx="291875" cy="369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296618" y="2217135"/>
        <a:ext cx="204313" cy="221467"/>
      </dsp:txXfrm>
    </dsp:sp>
    <dsp:sp modelId="{7E8943FE-40BA-44D0-8924-642DE74C9F3E}">
      <dsp:nvSpPr>
        <dsp:cNvPr id="0" name=""/>
        <dsp:cNvSpPr/>
      </dsp:nvSpPr>
      <dsp:spPr>
        <a:xfrm>
          <a:off x="2233771" y="1162864"/>
          <a:ext cx="1093663" cy="10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Your behaviour</a:t>
          </a:r>
        </a:p>
      </dsp:txBody>
      <dsp:txXfrm>
        <a:off x="2393934" y="1323027"/>
        <a:ext cx="773337" cy="773337"/>
      </dsp:txXfrm>
    </dsp:sp>
    <dsp:sp modelId="{9DE6E38A-AAE1-4E56-A652-35F5819801E3}">
      <dsp:nvSpPr>
        <dsp:cNvPr id="0" name=""/>
        <dsp:cNvSpPr/>
      </dsp:nvSpPr>
      <dsp:spPr>
        <a:xfrm rot="18900000">
          <a:off x="3210197" y="949608"/>
          <a:ext cx="291875" cy="369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223020" y="1054388"/>
        <a:ext cx="204313" cy="221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DE64-5410-467F-AA1C-6ABCC9BC44E1}">
      <dsp:nvSpPr>
        <dsp:cNvPr id="0" name=""/>
        <dsp:cNvSpPr/>
      </dsp:nvSpPr>
      <dsp:spPr>
        <a:xfrm>
          <a:off x="3212834" y="870037"/>
          <a:ext cx="1068467" cy="1068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70CCAE-2890-41CB-8A16-820A66E2CB68}">
      <dsp:nvSpPr>
        <dsp:cNvPr id="0" name=""/>
        <dsp:cNvSpPr/>
      </dsp:nvSpPr>
      <dsp:spPr>
        <a:xfrm>
          <a:off x="3127357" y="0"/>
          <a:ext cx="1239421" cy="7173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Rest</a:t>
          </a:r>
        </a:p>
      </dsp:txBody>
      <dsp:txXfrm>
        <a:off x="3127357" y="0"/>
        <a:ext cx="1239421" cy="717399"/>
      </dsp:txXfrm>
    </dsp:sp>
    <dsp:sp modelId="{5E109D67-8731-4D1B-8C08-7720CAC56DDC}">
      <dsp:nvSpPr>
        <dsp:cNvPr id="0" name=""/>
        <dsp:cNvSpPr/>
      </dsp:nvSpPr>
      <dsp:spPr>
        <a:xfrm>
          <a:off x="3619279" y="1165239"/>
          <a:ext cx="1068467" cy="1068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9CDAAD-4555-4D91-809C-5A8FD325DFF8}">
      <dsp:nvSpPr>
        <dsp:cNvPr id="0" name=""/>
        <dsp:cNvSpPr/>
      </dsp:nvSpPr>
      <dsp:spPr>
        <a:xfrm>
          <a:off x="4772796" y="946356"/>
          <a:ext cx="1111205" cy="7784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Hydrate</a:t>
          </a:r>
        </a:p>
      </dsp:txBody>
      <dsp:txXfrm>
        <a:off x="4772796" y="946356"/>
        <a:ext cx="1111205" cy="778454"/>
      </dsp:txXfrm>
    </dsp:sp>
    <dsp:sp modelId="{F01BA071-1B07-4489-9401-D7A2616E5558}">
      <dsp:nvSpPr>
        <dsp:cNvPr id="0" name=""/>
        <dsp:cNvSpPr/>
      </dsp:nvSpPr>
      <dsp:spPr>
        <a:xfrm>
          <a:off x="3464138" y="1643302"/>
          <a:ext cx="1068467" cy="1068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8049B4-D27F-498A-AC37-DF4BCDD78AEF}">
      <dsp:nvSpPr>
        <dsp:cNvPr id="0" name=""/>
        <dsp:cNvSpPr/>
      </dsp:nvSpPr>
      <dsp:spPr>
        <a:xfrm>
          <a:off x="4601842" y="2274308"/>
          <a:ext cx="1111205" cy="7784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Mindfulness</a:t>
          </a:r>
        </a:p>
      </dsp:txBody>
      <dsp:txXfrm>
        <a:off x="4601842" y="2274308"/>
        <a:ext cx="1111205" cy="778454"/>
      </dsp:txXfrm>
    </dsp:sp>
    <dsp:sp modelId="{5D3243E2-FDAB-4817-938E-DF3B8AF6CA72}">
      <dsp:nvSpPr>
        <dsp:cNvPr id="0" name=""/>
        <dsp:cNvSpPr/>
      </dsp:nvSpPr>
      <dsp:spPr>
        <a:xfrm>
          <a:off x="2961531" y="1643302"/>
          <a:ext cx="1068467" cy="1068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81F739-5E7D-4518-8FE0-71F9D1DC09E1}">
      <dsp:nvSpPr>
        <dsp:cNvPr id="0" name=""/>
        <dsp:cNvSpPr/>
      </dsp:nvSpPr>
      <dsp:spPr>
        <a:xfrm>
          <a:off x="1781089" y="2274308"/>
          <a:ext cx="1111205" cy="7784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Get active</a:t>
          </a:r>
        </a:p>
      </dsp:txBody>
      <dsp:txXfrm>
        <a:off x="1781089" y="2274308"/>
        <a:ext cx="1111205" cy="778454"/>
      </dsp:txXfrm>
    </dsp:sp>
    <dsp:sp modelId="{7BE557C1-B850-40F8-8703-47C29D536C24}">
      <dsp:nvSpPr>
        <dsp:cNvPr id="0" name=""/>
        <dsp:cNvSpPr/>
      </dsp:nvSpPr>
      <dsp:spPr>
        <a:xfrm>
          <a:off x="2806390" y="1165239"/>
          <a:ext cx="1068467" cy="1068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E8B183-4099-4AC3-88AE-8E6D685FE90D}">
      <dsp:nvSpPr>
        <dsp:cNvPr id="0" name=""/>
        <dsp:cNvSpPr/>
      </dsp:nvSpPr>
      <dsp:spPr>
        <a:xfrm>
          <a:off x="1610134" y="946356"/>
          <a:ext cx="1111205" cy="7784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Keep learning</a:t>
          </a:r>
        </a:p>
      </dsp:txBody>
      <dsp:txXfrm>
        <a:off x="1610134" y="946356"/>
        <a:ext cx="1111205" cy="778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2298B498-2189-944E-BCD8-CC44F4AB2BFA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26824C26-9CD3-4E4C-BA10-993B893E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Cuddy reference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187" indent="-296470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94255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74971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52339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4730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17122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9514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81905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87FBA25-3FF6-47C9-A97F-F3B037E53371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938213"/>
            <a:ext cx="3375025" cy="253206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  <a:latin typeface="+mn-lt"/>
              </a:rPr>
              <a:t>Think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- do you need to respond immediately?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C</a:t>
            </a:r>
            <a:r>
              <a:rPr lang="en-US" altLang="en-US" b="1" dirty="0">
                <a:solidFill>
                  <a:schemeClr val="tx1"/>
                </a:solidFill>
                <a:latin typeface="+mn-lt"/>
              </a:rPr>
              <a:t>heck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your schedule or workload, it’s reasonable to say you’ll need to do this first.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Then </a:t>
            </a:r>
            <a:r>
              <a:rPr lang="en-US" altLang="en-US" b="1" dirty="0">
                <a:solidFill>
                  <a:schemeClr val="tx1"/>
                </a:solidFill>
                <a:latin typeface="+mn-lt"/>
              </a:rPr>
              <a:t>consider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:</a:t>
            </a:r>
          </a:p>
          <a:p>
            <a:pPr marL="342892" lvl="1" indent="0"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does it fit in with what I want or need to do?</a:t>
            </a:r>
          </a:p>
          <a:p>
            <a:pPr marL="342892" lvl="1" indent="0"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what else am I likely to have to do around then?</a:t>
            </a:r>
          </a:p>
          <a:p>
            <a:pPr marL="342892" lvl="1" indent="0"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Can anyone else do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If it makes sense to say No, then be good to yourself and say it.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365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187" indent="-296470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94255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74971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52339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4730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17122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9514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81905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94BB716-C368-43D9-A815-7349DFBB9B8B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938213"/>
            <a:ext cx="3375025" cy="2532062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This brings in an element of coaching – encouraging colleague/manager to think about priorities in this instance</a:t>
            </a:r>
          </a:p>
        </p:txBody>
      </p:sp>
    </p:spTree>
    <p:extLst>
      <p:ext uri="{BB962C8B-B14F-4D97-AF65-F5344CB8AC3E}">
        <p14:creationId xmlns:p14="http://schemas.microsoft.com/office/powerpoint/2010/main" val="197553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Do you ever see this model play out in your workplace?</a:t>
            </a:r>
          </a:p>
          <a:p>
            <a:r>
              <a:rPr lang="en-GB" sz="1200" dirty="0"/>
              <a:t>Do you have people who play the role of: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3840-FDC2-414F-9A54-19C00699E2DA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9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B18C8-5C1E-712C-B5CB-C5157CDF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CAABF8B-6F02-6CC3-DC9B-889710451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187" indent="-296470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94255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74971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52339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4730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17122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9514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81905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94BB716-C368-43D9-A815-7349DFBB9B8B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38BB7EA-8AEC-3061-B24D-B5C308F3C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938213"/>
            <a:ext cx="3375025" cy="2532062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D6B0CE3-C72D-0DDB-9D41-291582BB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This brings in an element of coaching – encouraging colleague/manager to think about priorities in this instance</a:t>
            </a:r>
          </a:p>
        </p:txBody>
      </p:sp>
    </p:spTree>
    <p:extLst>
      <p:ext uri="{BB962C8B-B14F-4D97-AF65-F5344CB8AC3E}">
        <p14:creationId xmlns:p14="http://schemas.microsoft.com/office/powerpoint/2010/main" val="133271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187" indent="-296470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94255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74971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52339" indent="-237846"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4730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17122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9514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81905" indent="-23784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94BB716-C368-43D9-A815-7349DFBB9B8B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938213"/>
            <a:ext cx="3375025" cy="2532062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Plan, reflect and practice – give yourself credit where it’s due!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Think about self care and your wellbeing – feeling tired, anxious or unwell will impact on your ability to be assertive. Look after yourself and this will contribute positively to your aims around assertiveness.</a:t>
            </a:r>
          </a:p>
          <a:p>
            <a:r>
              <a:rPr lang="en-GB" sz="1200" dirty="0">
                <a:solidFill>
                  <a:schemeClr val="tx1"/>
                </a:solidFill>
              </a:rPr>
              <a:t>More on this later from our GP colleague Ian Seymour who’ll be exploring self compassion and self care.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185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552">
              <a:lnSpc>
                <a:spcPct val="107000"/>
              </a:lnSpc>
            </a:pPr>
            <a:r>
              <a:rPr lang="en-GB" sz="1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 Win / Lose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45861-169D-4A45-A082-B86041126A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5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8CF1-25FE-1556-0FF9-7B63CFE7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94A0C-B92C-5942-3F66-0D1DE0329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28096-CF42-0E61-7485-7A49E6E4C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552">
              <a:lnSpc>
                <a:spcPct val="107000"/>
              </a:lnSpc>
            </a:pPr>
            <a:r>
              <a:rPr lang="en-GB" dirty="0"/>
              <a:t>Need three </a:t>
            </a:r>
            <a:r>
              <a:rPr lang="en-GB" dirty="0" err="1"/>
              <a:t>menti</a:t>
            </a:r>
            <a:r>
              <a:rPr lang="en-GB" dirty="0"/>
              <a:t> slides – one for each behaviour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AA888-A4BB-31DC-6B29-FA48E48A6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45861-169D-4A45-A082-B86041126A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2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4783">
              <a:defRPr/>
            </a:pPr>
            <a:fld id="{16D1BEFC-F22B-4C44-B0E7-4D9B54B2473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4783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669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look at these elements in more detail</a:t>
            </a:r>
          </a:p>
          <a:p>
            <a:r>
              <a:rPr lang="en-GB" b="1" dirty="0"/>
              <a:t>Clear direct and specific – say what you want or what you don’t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7488" y="1027113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 </a:t>
            </a:r>
            <a:r>
              <a:rPr lang="en-US" sz="3200" b="1" dirty="0"/>
              <a:t>Answer in next slide</a:t>
            </a:r>
            <a:endParaRPr lang="en-US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C3916-DAD3-4568-AD7D-1FD8F831C55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5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deep breaths if you need it to help yourself feel calm</a:t>
            </a:r>
          </a:p>
          <a:p>
            <a:r>
              <a:rPr lang="en-GB" dirty="0"/>
              <a:t>Think about your posture, arms</a:t>
            </a:r>
          </a:p>
          <a:p>
            <a:r>
              <a:rPr lang="en-GB" dirty="0"/>
              <a:t>Lift your chin slightly</a:t>
            </a:r>
          </a:p>
          <a:p>
            <a:r>
              <a:rPr lang="en-GB" dirty="0"/>
              <a:t>Look them in the eye (not staring!)</a:t>
            </a:r>
          </a:p>
          <a:p>
            <a:r>
              <a:rPr lang="en-GB" dirty="0"/>
              <a:t>Speak calmly and clearly</a:t>
            </a:r>
          </a:p>
          <a:p>
            <a:r>
              <a:rPr lang="en-GB" dirty="0"/>
              <a:t>Listen (=respect)</a:t>
            </a:r>
          </a:p>
          <a:p>
            <a:r>
              <a:rPr lang="en-GB" dirty="0"/>
              <a:t>Ensure they understand – ask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BA586-CF18-67A4-9802-8086F050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BC5A1-7E1B-991A-41EF-5C35A984C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2A640-1BDE-8B64-86FE-44FEADDD3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deep breaths if you need it to help yourself feel calm</a:t>
            </a:r>
          </a:p>
          <a:p>
            <a:r>
              <a:rPr lang="en-GB" dirty="0"/>
              <a:t>Think about your posture, arms</a:t>
            </a:r>
          </a:p>
          <a:p>
            <a:r>
              <a:rPr lang="en-GB" dirty="0"/>
              <a:t>Lift your chin slightly</a:t>
            </a:r>
          </a:p>
          <a:p>
            <a:r>
              <a:rPr lang="en-GB" dirty="0"/>
              <a:t>Look them in the eye (not staring!)</a:t>
            </a:r>
          </a:p>
          <a:p>
            <a:r>
              <a:rPr lang="en-GB" dirty="0"/>
              <a:t>Speak calmly and clearly</a:t>
            </a:r>
          </a:p>
          <a:p>
            <a:r>
              <a:rPr lang="en-GB" dirty="0"/>
              <a:t>Listen (=respect)</a:t>
            </a:r>
          </a:p>
          <a:p>
            <a:r>
              <a:rPr lang="en-GB" dirty="0"/>
              <a:t>Ensure they understand – ask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67D3C-91AB-E2AE-64EB-07D0206BF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4C26-9CD3-4E4C-BA10-993B893E22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277" y="659482"/>
            <a:ext cx="7848085" cy="1325563"/>
          </a:xfrm>
        </p:spPr>
        <p:txBody>
          <a:bodyPr/>
          <a:lstStyle>
            <a:lvl1pPr>
              <a:defRPr>
                <a:solidFill>
                  <a:srgbClr val="2A2D3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77" y="2130425"/>
            <a:ext cx="7848085" cy="4351338"/>
          </a:xfrm>
        </p:spPr>
        <p:txBody>
          <a:bodyPr/>
          <a:lstStyle>
            <a:lvl1pPr marL="171438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1pPr>
            <a:lvl2pPr marL="514313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2pPr>
            <a:lvl3pPr marL="857186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3pPr>
            <a:lvl4pPr marL="1200060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4pPr>
            <a:lvl5pPr marL="1542935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72" y="255458"/>
            <a:ext cx="2057400" cy="258633"/>
          </a:xfrm>
          <a:prstGeom prst="rect">
            <a:avLst/>
          </a:prstGeom>
        </p:spPr>
        <p:txBody>
          <a:bodyPr/>
          <a:lstStyle>
            <a:lvl1pPr>
              <a:defRPr sz="825" b="1" i="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>
                <a:solidFill>
                  <a:srgbClr val="E77A32"/>
                </a:solidFill>
              </a:rPr>
              <a:t>01. </a:t>
            </a:r>
            <a:r>
              <a:rPr lang="en-US" b="0" dirty="0">
                <a:solidFill>
                  <a:srgbClr val="2A2D31"/>
                </a:solidFill>
                <a:latin typeface="Myriad Pro Light" charset="0"/>
                <a:ea typeface="Myriad Pro Light" charset="0"/>
                <a:cs typeface="Myriad Pro Light" charset="0"/>
              </a:rPr>
              <a:t>Title.</a:t>
            </a:r>
            <a:r>
              <a:rPr lang="en-US" b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b="0" dirty="0" err="1">
                <a:solidFill>
                  <a:srgbClr val="707173"/>
                </a:solidFill>
                <a:latin typeface="Myriad Pro Light" charset="0"/>
                <a:ea typeface="Myriad Pro Light" charset="0"/>
                <a:cs typeface="Myriad Pro Light" charset="0"/>
              </a:rPr>
              <a:t>Subheader</a:t>
            </a:r>
            <a:r>
              <a:rPr lang="en-US" b="0" dirty="0">
                <a:solidFill>
                  <a:srgbClr val="707173"/>
                </a:solidFill>
                <a:latin typeface="Myriad Pro Light" charset="0"/>
                <a:ea typeface="Myriad Pro Light" charset="0"/>
                <a:cs typeface="Myriad Pro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9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277" y="659482"/>
            <a:ext cx="7848085" cy="1325563"/>
          </a:xfrm>
        </p:spPr>
        <p:txBody>
          <a:bodyPr/>
          <a:lstStyle>
            <a:lvl1pPr>
              <a:defRPr>
                <a:solidFill>
                  <a:srgbClr val="2A2D3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77" y="2130425"/>
            <a:ext cx="7848085" cy="4351338"/>
          </a:xfrm>
        </p:spPr>
        <p:txBody>
          <a:bodyPr/>
          <a:lstStyle>
            <a:lvl1pPr marL="171438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1pPr>
            <a:lvl2pPr marL="514313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2pPr>
            <a:lvl3pPr marL="857186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3pPr>
            <a:lvl4pPr marL="1200060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4pPr>
            <a:lvl5pPr marL="1542935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72" y="255458"/>
            <a:ext cx="2057400" cy="258633"/>
          </a:xfrm>
          <a:prstGeom prst="rect">
            <a:avLst/>
          </a:prstGeom>
        </p:spPr>
        <p:txBody>
          <a:bodyPr/>
          <a:lstStyle>
            <a:lvl1pPr>
              <a:defRPr sz="825" b="1" i="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b="0" dirty="0">
              <a:solidFill>
                <a:srgbClr val="707173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8657-657B-4FFE-A755-359A6634B5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13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836712"/>
            <a:ext cx="7671621" cy="864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83" y="1916837"/>
            <a:ext cx="7339277" cy="381642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92A4D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0AD1A3-4051-45F1-99D6-382983C125F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341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208" y="949365"/>
            <a:ext cx="6858000" cy="2387600"/>
          </a:xfrm>
        </p:spPr>
        <p:txBody>
          <a:bodyPr anchor="b"/>
          <a:lstStyle>
            <a:lvl1pPr algn="l">
              <a:defRPr sz="3375" b="1" i="0">
                <a:solidFill>
                  <a:srgbClr val="2A2D3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208" y="342080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75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marL="257156" indent="0" algn="ctr">
              <a:buNone/>
              <a:defRPr sz="1125"/>
            </a:lvl2pPr>
            <a:lvl3pPr marL="514313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79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6" y="4721782"/>
            <a:ext cx="1939159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5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556" y="1475855"/>
            <a:ext cx="8421309" cy="450575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6" y="545519"/>
            <a:ext cx="8421528" cy="9185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91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208" y="949365"/>
            <a:ext cx="6858000" cy="2387600"/>
          </a:xfrm>
        </p:spPr>
        <p:txBody>
          <a:bodyPr anchor="b"/>
          <a:lstStyle>
            <a:lvl1pPr algn="l">
              <a:defRPr sz="3375" b="1" i="0">
                <a:solidFill>
                  <a:srgbClr val="2A2D3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208" y="342080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75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marL="257156" indent="0" algn="ctr">
              <a:buNone/>
              <a:defRPr sz="1125"/>
            </a:lvl2pPr>
            <a:lvl3pPr marL="514313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79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846" y="4721782"/>
            <a:ext cx="1939159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556" y="1475855"/>
            <a:ext cx="8421309" cy="450575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6" y="545519"/>
            <a:ext cx="8421528" cy="9185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91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556" y="1475855"/>
            <a:ext cx="8421309" cy="450575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6" y="545519"/>
            <a:ext cx="8421528" cy="9185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91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277" y="659482"/>
            <a:ext cx="7848085" cy="1325563"/>
          </a:xfrm>
        </p:spPr>
        <p:txBody>
          <a:bodyPr/>
          <a:lstStyle>
            <a:lvl1pPr>
              <a:defRPr>
                <a:solidFill>
                  <a:srgbClr val="2A2D3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77" y="2130425"/>
            <a:ext cx="7848085" cy="4351338"/>
          </a:xfrm>
        </p:spPr>
        <p:txBody>
          <a:bodyPr/>
          <a:lstStyle>
            <a:lvl1pPr marL="171438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1pPr>
            <a:lvl2pPr marL="514313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2pPr>
            <a:lvl3pPr marL="857186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3pPr>
            <a:lvl4pPr marL="1200060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4pPr>
            <a:lvl5pPr marL="1542935" indent="-171438">
              <a:buFontTx/>
              <a:buBlip>
                <a:blip r:embed="rId2"/>
              </a:buBlip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72" y="255458"/>
            <a:ext cx="2057400" cy="258633"/>
          </a:xfrm>
          <a:prstGeom prst="rect">
            <a:avLst/>
          </a:prstGeom>
        </p:spPr>
        <p:txBody>
          <a:bodyPr/>
          <a:lstStyle>
            <a:lvl1pPr>
              <a:defRPr sz="825" b="1" i="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>
                <a:solidFill>
                  <a:srgbClr val="E77A32"/>
                </a:solidFill>
              </a:rPr>
              <a:t>01. </a:t>
            </a:r>
            <a:r>
              <a:rPr lang="en-US" b="0" dirty="0">
                <a:solidFill>
                  <a:srgbClr val="2A2D31"/>
                </a:solidFill>
                <a:latin typeface="Myriad Pro Light" charset="0"/>
                <a:ea typeface="Myriad Pro Light" charset="0"/>
                <a:cs typeface="Myriad Pro Light" charset="0"/>
              </a:rPr>
              <a:t>Title.</a:t>
            </a:r>
            <a:r>
              <a:rPr lang="en-US" b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en-US" b="0" dirty="0" err="1">
                <a:solidFill>
                  <a:srgbClr val="707173"/>
                </a:solidFill>
                <a:latin typeface="Myriad Pro Light" charset="0"/>
                <a:ea typeface="Myriad Pro Light" charset="0"/>
                <a:cs typeface="Myriad Pro Light" charset="0"/>
              </a:rPr>
              <a:t>Subheader</a:t>
            </a:r>
            <a:r>
              <a:rPr lang="en-US" b="0" dirty="0">
                <a:solidFill>
                  <a:srgbClr val="707173"/>
                </a:solidFill>
                <a:latin typeface="Myriad Pro Light" charset="0"/>
                <a:ea typeface="Myriad Pro Light" charset="0"/>
                <a:cs typeface="Myriad Pro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0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1.jpeg" descr="nota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143514" y="6534185"/>
            <a:ext cx="2895601" cy="173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>
            <a:lvl1pPr>
              <a:defRPr sz="900">
                <a:solidFill>
                  <a:srgbClr val="C6D9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675"/>
              <a:t>Copyright © 2017. Insignia Health</a:t>
            </a:r>
          </a:p>
        </p:txBody>
      </p:sp>
      <p:sp>
        <p:nvSpPr>
          <p:cNvPr id="78" name="Shape 78"/>
          <p:cNvSpPr/>
          <p:nvPr/>
        </p:nvSpPr>
        <p:spPr>
          <a:xfrm>
            <a:off x="3276600" y="6477003"/>
            <a:ext cx="2743200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1200">
                <a:solidFill>
                  <a:srgbClr val="B9CDE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00"/>
              <a:t>Proprietary &amp; Confidential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8560819" y="6421147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342875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4805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208" y="949365"/>
            <a:ext cx="6858000" cy="2387600"/>
          </a:xfrm>
        </p:spPr>
        <p:txBody>
          <a:bodyPr anchor="b"/>
          <a:lstStyle>
            <a:lvl1pPr algn="l">
              <a:defRPr sz="3375" b="1" i="0">
                <a:solidFill>
                  <a:srgbClr val="2A2D3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208" y="342080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75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marL="257156" indent="0" algn="ctr">
              <a:buNone/>
              <a:defRPr sz="1125"/>
            </a:lvl2pPr>
            <a:lvl3pPr marL="514313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79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6" y="4721782"/>
            <a:ext cx="1939159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00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556" y="1475855"/>
            <a:ext cx="8421309" cy="450575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6" y="545519"/>
            <a:ext cx="8421528" cy="9185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91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556" y="1475855"/>
            <a:ext cx="8421309" cy="450575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defRPr baseline="0">
                <a:solidFill>
                  <a:srgbClr val="292A4D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6" y="545519"/>
            <a:ext cx="8421528" cy="9185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91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91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4E39-7728-244B-B1A3-3E66E51558E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4202-48A6-4C48-8B15-FD9F6CC3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80" r:id="rId4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4E39-7728-244B-B1A3-3E66E51558E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4202-48A6-4C48-8B15-FD9F6CC3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7" r:id="rId3"/>
    <p:sldLayoutId id="2147483688" r:id="rId4"/>
    <p:sldLayoutId id="2147483689" r:id="rId5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4202-48A6-4C48-8B15-FD9F6CC3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4FAB-2479-054A-83A6-A6A390632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69891"/>
            <a:ext cx="8607159" cy="203750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Myriad Pro Semibold"/>
              </a:rPr>
              <a:t> </a:t>
            </a:r>
            <a:r>
              <a:rPr lang="en-GB" sz="5400" dirty="0"/>
              <a:t>Assertiveness Skills </a:t>
            </a:r>
            <a:br>
              <a:rPr lang="en-GB" sz="5400" dirty="0"/>
            </a:br>
            <a:r>
              <a:rPr lang="en-GB" sz="5400" dirty="0"/>
              <a:t>for Care Co-ordinators</a:t>
            </a:r>
            <a:endParaRPr lang="en-US" sz="5400" b="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1BE6D-82BF-344E-930A-A6C37312D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674" y="4301979"/>
            <a:ext cx="5143500" cy="1459166"/>
          </a:xfrm>
        </p:spPr>
        <p:txBody>
          <a:bodyPr>
            <a:noAutofit/>
          </a:bodyPr>
          <a:lstStyle/>
          <a:p>
            <a:r>
              <a:rPr lang="en-US" sz="3600" dirty="0"/>
              <a:t>Peak Health Coaching Ltd</a:t>
            </a:r>
          </a:p>
        </p:txBody>
      </p:sp>
    </p:spTree>
    <p:extLst>
      <p:ext uri="{BB962C8B-B14F-4D97-AF65-F5344CB8AC3E}">
        <p14:creationId xmlns:p14="http://schemas.microsoft.com/office/powerpoint/2010/main" val="316758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80FF-11ED-EBED-BB7E-666DED086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4B2A-62E7-FF53-154B-C2EA5A21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Menti</a:t>
            </a:r>
            <a:r>
              <a:rPr lang="en-GB" dirty="0"/>
              <a:t> – what body language gives an impression of inner confidence and respect?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2E13BE-457F-3521-A3C0-79AE91D76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479" y="2667112"/>
            <a:ext cx="3571042" cy="238221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4694F70-D512-1FFC-603C-043C7322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2" y="6198518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1DDF-CA2F-70AD-EE29-B100F6EA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and if you need it…</a:t>
            </a:r>
            <a:br>
              <a:rPr lang="en-GB" dirty="0"/>
            </a:br>
            <a:r>
              <a:rPr lang="en-GB" dirty="0"/>
              <a:t>‘fake it </a:t>
            </a:r>
            <a:r>
              <a:rPr lang="en-GB" dirty="0" err="1"/>
              <a:t>til</a:t>
            </a:r>
            <a:r>
              <a:rPr lang="en-GB" dirty="0"/>
              <a:t> you become it’!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CA40-D97D-2AD5-9ADA-7F2EC52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Take deep breaths if you need it to help yourself feel calm</a:t>
            </a:r>
          </a:p>
          <a:p>
            <a:r>
              <a:rPr lang="en-GB" dirty="0">
                <a:solidFill>
                  <a:schemeClr val="tx1"/>
                </a:solidFill>
              </a:rPr>
              <a:t>Think about your posture, arms</a:t>
            </a:r>
          </a:p>
          <a:p>
            <a:r>
              <a:rPr lang="en-GB" dirty="0">
                <a:solidFill>
                  <a:schemeClr val="tx1"/>
                </a:solidFill>
              </a:rPr>
              <a:t>Lift your chin slightly</a:t>
            </a:r>
          </a:p>
          <a:p>
            <a:r>
              <a:rPr lang="en-GB" dirty="0">
                <a:solidFill>
                  <a:schemeClr val="tx1"/>
                </a:solidFill>
              </a:rPr>
              <a:t>Look them in the eye (not staring!)</a:t>
            </a:r>
          </a:p>
          <a:p>
            <a:r>
              <a:rPr lang="en-GB" dirty="0">
                <a:solidFill>
                  <a:schemeClr val="tx1"/>
                </a:solidFill>
              </a:rPr>
              <a:t>Speak calmly and clearly</a:t>
            </a:r>
          </a:p>
          <a:p>
            <a:r>
              <a:rPr lang="en-GB" dirty="0">
                <a:solidFill>
                  <a:schemeClr val="tx1"/>
                </a:solidFill>
              </a:rPr>
              <a:t>Listen (=respect)</a:t>
            </a:r>
          </a:p>
          <a:p>
            <a:r>
              <a:rPr lang="en-GB" dirty="0">
                <a:solidFill>
                  <a:schemeClr val="tx1"/>
                </a:solidFill>
              </a:rPr>
              <a:t>Ensure they understand – ask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296F75E-9853-403C-A3BD-96577E2D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53" y="6038564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700" b="1" dirty="0">
                <a:latin typeface="+mj-lt"/>
              </a:rPr>
              <a:t>The Gentle Art of Saying NO !</a:t>
            </a:r>
            <a:br>
              <a:rPr lang="en-US" altLang="en-US" sz="2700" b="1" dirty="0">
                <a:latin typeface="+mj-lt"/>
              </a:rPr>
            </a:b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We all say Yes for the right reasons</a:t>
            </a:r>
            <a:br>
              <a:rPr lang="en-US" altLang="en-US" sz="1800" dirty="0">
                <a:solidFill>
                  <a:schemeClr val="tx1"/>
                </a:solidFill>
                <a:latin typeface="+mn-lt"/>
              </a:rPr>
            </a:br>
            <a:endParaRPr lang="en-US" altLang="en-US" sz="2700" b="1" dirty="0"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49A6CC-A11B-4FCD-3C94-AE513EB0F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228325"/>
              </p:ext>
            </p:extLst>
          </p:nvPr>
        </p:nvGraphicFramePr>
        <p:xfrm>
          <a:off x="546277" y="1632857"/>
          <a:ext cx="7848085" cy="48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1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E0F8-27DE-47B4-98E7-E0D19A9E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I word it without offending?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4744-0DCC-42AE-AC2F-06C1790D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I’d like to, but I just don’t have space for it in my current workload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I’d like to but it would be difficult to focus on it / make sure it’s completed when I need to be available on reception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I’d like to but I’m so busy at the moment I couldn’t give it my full attention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More options: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Happy to have a look at it - you’ve also given me this job to do – which would you say is a priority? Could you give the lower priority job to another member of the team?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I can take it from you but would you mind if I delegated it?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50464-A9BC-3BC2-9E0E-3D752959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13797" y="514350"/>
            <a:ext cx="1690013" cy="16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6D58-5EE8-40A4-80FB-0AA1C84D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Behaviour breeds behaviour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E69CFE-80E9-444A-976F-FD7A516E64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934376"/>
          <a:ext cx="7886700" cy="341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9EBCD2-9010-4551-B00B-A5458F461BB5}"/>
              </a:ext>
            </a:extLst>
          </p:cNvPr>
          <p:cNvSpPr txBox="1"/>
          <p:nvPr/>
        </p:nvSpPr>
        <p:spPr>
          <a:xfrm>
            <a:off x="3156697" y="259192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Affects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53FF9-F99A-4E41-B414-B68A78F5849C}"/>
              </a:ext>
            </a:extLst>
          </p:cNvPr>
          <p:cNvSpPr txBox="1"/>
          <p:nvPr/>
        </p:nvSpPr>
        <p:spPr>
          <a:xfrm>
            <a:off x="5318312" y="440055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Affects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75FC2C-2A3F-8C6C-ACB6-3CF7FB1B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38" y="6095263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2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7A7F-8F83-479E-9F8C-02D974D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Behaviour breeds behaviour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5840F2-F890-40AB-977A-08B4562E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chemeClr val="tx1"/>
                </a:solidFill>
              </a:rPr>
              <a:t>Poor Little Old Me </a:t>
            </a:r>
            <a:r>
              <a:rPr lang="en-GB" sz="2700" dirty="0">
                <a:solidFill>
                  <a:schemeClr val="tx1"/>
                </a:solidFill>
              </a:rPr>
              <a:t>(hard done to, negative)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tx1"/>
                </a:solidFill>
              </a:rPr>
              <a:t>Mood Hoover </a:t>
            </a:r>
            <a:r>
              <a:rPr lang="en-GB" sz="2700" dirty="0">
                <a:solidFill>
                  <a:schemeClr val="tx1"/>
                </a:solidFill>
              </a:rPr>
              <a:t>(good friend of the above)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tx1"/>
                </a:solidFill>
              </a:rPr>
              <a:t>Ah Yes But… </a:t>
            </a:r>
            <a:r>
              <a:rPr lang="en-GB" sz="2700" dirty="0">
                <a:solidFill>
                  <a:schemeClr val="tx1"/>
                </a:solidFill>
              </a:rPr>
              <a:t>(find fault in everything)</a:t>
            </a:r>
          </a:p>
          <a:p>
            <a:pPr marL="0" indent="0">
              <a:buNone/>
            </a:pPr>
            <a:r>
              <a:rPr lang="en-GB" sz="2700" b="1" dirty="0">
                <a:solidFill>
                  <a:schemeClr val="tx1"/>
                </a:solidFill>
              </a:rPr>
              <a:t>It’ll Never Work! </a:t>
            </a:r>
            <a:r>
              <a:rPr lang="en-GB" sz="2700" dirty="0">
                <a:solidFill>
                  <a:schemeClr val="tx1"/>
                </a:solidFill>
              </a:rPr>
              <a:t>(good friend of the above)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E13A21-448C-3C33-A7EF-0752024D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11" y="6093743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2C827-A0E4-4CF4-952F-EC465FCA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people’s behaviour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757A1-5F8B-4DEE-8FED-D6C9A1EF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Take time to recognise it</a:t>
            </a:r>
          </a:p>
          <a:p>
            <a:r>
              <a:rPr lang="en-GB" sz="2800" dirty="0">
                <a:solidFill>
                  <a:schemeClr val="tx1"/>
                </a:solidFill>
              </a:rPr>
              <a:t>Be aware of the potential impact on you and others</a:t>
            </a:r>
          </a:p>
          <a:p>
            <a:r>
              <a:rPr lang="en-GB" sz="2800" dirty="0">
                <a:solidFill>
                  <a:schemeClr val="tx1"/>
                </a:solidFill>
              </a:rPr>
              <a:t>Awareness will remove you from the impact and enable you to focus on positivity and assertiveness.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EBADDD-8CF8-9C54-A97B-3457D3C3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45" y="6133157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837DC-51FC-5925-859E-284A3B82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19C2-5C52-9707-DB23-54E34E71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Menti</a:t>
            </a:r>
            <a:r>
              <a:rPr lang="en-GB" dirty="0"/>
              <a:t> – The benefits of being (more) assertive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2041-951F-2345-8B51-43BB9B15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What do you foresee as the benefits of being more assertive?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What will you carry on doing that’s working or do differently to be more assertive?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19BAAA-A1A5-8B98-63A2-7F9A792A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948363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E0F8-27DE-47B4-98E7-E0D19A9E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77" y="1702676"/>
            <a:ext cx="7848085" cy="28236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Moving forward</a:t>
            </a:r>
            <a:br>
              <a:rPr lang="en-GB" dirty="0"/>
            </a:br>
            <a:br>
              <a:rPr lang="en-GB" dirty="0"/>
            </a:br>
            <a:r>
              <a:rPr lang="en-GB" sz="3600" dirty="0">
                <a:solidFill>
                  <a:schemeClr val="tx1"/>
                </a:solidFill>
              </a:rPr>
              <a:t>Plan, reflect and practice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Think about self care and your wellbeing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7284D4-EAB6-0EDD-B397-D805EA78D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46668"/>
              </p:ext>
            </p:extLst>
          </p:nvPr>
        </p:nvGraphicFramePr>
        <p:xfrm>
          <a:off x="546277" y="3428999"/>
          <a:ext cx="7494137" cy="305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11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>
            <a:extLst>
              <a:ext uri="{FF2B5EF4-FFF2-40B4-BE49-F238E27FC236}">
                <a16:creationId xmlns:a16="http://schemas.microsoft.com/office/drawing/2014/main" id="{72F8B863-B932-B2B0-2632-C4390D7B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7" y="1314450"/>
            <a:ext cx="6447501" cy="99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spcAft>
                <a:spcPts val="450"/>
              </a:spcAft>
            </a:pPr>
            <a:r>
              <a:rPr lang="en-US" altLang="en-US" sz="2700" b="1" dirty="0">
                <a:latin typeface="+mj-lt"/>
                <a:ea typeface="+mj-ea"/>
                <a:cs typeface="+mj-cs"/>
              </a:rPr>
              <a:t>Lets understand the differences</a:t>
            </a:r>
          </a:p>
          <a:p>
            <a:pPr algn="ctr" defTabSz="342900">
              <a:spcBef>
                <a:spcPct val="0"/>
              </a:spcBef>
              <a:spcAft>
                <a:spcPts val="450"/>
              </a:spcAft>
            </a:pPr>
            <a:r>
              <a:rPr lang="en-US" altLang="en-US" sz="2700" b="1" dirty="0">
                <a:latin typeface="+mj-lt"/>
                <a:ea typeface="+mj-ea"/>
                <a:cs typeface="+mj-cs"/>
              </a:rPr>
              <a:t>Aggressive     Passive     Assertive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206D-72BE-9605-AD66-EECB9B0E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7" y="2477692"/>
            <a:ext cx="6447501" cy="2910580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GB" sz="1800" dirty="0"/>
              <a:t> </a:t>
            </a:r>
          </a:p>
          <a:p>
            <a:pPr marL="0" indent="0">
              <a:buNone/>
            </a:pPr>
            <a:endParaRPr lang="en-GB" sz="1800" dirty="0"/>
          </a:p>
          <a:p>
            <a:pPr marL="85725" indent="0">
              <a:lnSpc>
                <a:spcPct val="107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D0142-8FB4-868D-DC4D-CB613EA8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4B565-7ECC-4E83-930B-E2E42E4CC4E6}" type="slidenum">
              <a:rPr lang="en-GB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C35D8-E745-BA59-A0C8-975CF937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8704"/>
            <a:ext cx="3571042" cy="2377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F647E-30DC-A3D6-EF42-D8D0E3ED4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411" y="2502841"/>
            <a:ext cx="3571042" cy="2377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948E4-E18F-CD0A-0D95-E4D960C93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5" y="4371479"/>
            <a:ext cx="3571875" cy="23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49A5C5-8C9F-0EC2-B5B8-CACB32CF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>
            <a:extLst>
              <a:ext uri="{FF2B5EF4-FFF2-40B4-BE49-F238E27FC236}">
                <a16:creationId xmlns:a16="http://schemas.microsoft.com/office/drawing/2014/main" id="{463355F9-AFE9-B270-72EB-4F7491DE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314450"/>
            <a:ext cx="8585036" cy="99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effect of these behaviours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F74B-35A8-4E60-2304-61E0BBE5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7" y="2477692"/>
            <a:ext cx="6447501" cy="2910580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Chat Box - How does it make people feel when they are faced with these behaviours?</a:t>
            </a: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Aggressive</a:t>
            </a: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Passive</a:t>
            </a: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Assertive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A088A-20A4-B9B8-EF4E-EAE228B5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4B565-7ECC-4E83-930B-E2E42E4CC4E6}" type="slidenum">
              <a:rPr lang="en-GB" smtClean="0"/>
              <a:pPr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B87B55-66E9-66C3-B088-810765D3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39" y="6188075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B732-36B1-9B27-F000-DE7FC014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assertive person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7972-1062-8AF7-03CA-C0AEF39F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Calm and confident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Respectful</a:t>
            </a:r>
          </a:p>
          <a:p>
            <a:r>
              <a:rPr lang="en-GB" sz="2400" dirty="0">
                <a:solidFill>
                  <a:schemeClr val="tx1"/>
                </a:solidFill>
              </a:rPr>
              <a:t>Listens to others viewpoints</a:t>
            </a:r>
          </a:p>
          <a:p>
            <a:r>
              <a:rPr lang="en-GB" sz="2400" dirty="0">
                <a:solidFill>
                  <a:schemeClr val="tx1"/>
                </a:solidFill>
              </a:rPr>
              <a:t>Is clear on what they want (or don’t want)</a:t>
            </a:r>
          </a:p>
          <a:p>
            <a:r>
              <a:rPr lang="en-GB" sz="2400" dirty="0">
                <a:solidFill>
                  <a:schemeClr val="tx1"/>
                </a:solidFill>
              </a:rPr>
              <a:t>Uses ‘I’ statements</a:t>
            </a:r>
          </a:p>
          <a:p>
            <a:r>
              <a:rPr lang="en-GB" sz="2400" dirty="0">
                <a:solidFill>
                  <a:schemeClr val="tx1"/>
                </a:solidFill>
              </a:rPr>
              <a:t>Provides that clarity to others</a:t>
            </a:r>
          </a:p>
          <a:p>
            <a:r>
              <a:rPr lang="en-GB" sz="2400" dirty="0">
                <a:solidFill>
                  <a:schemeClr val="tx1"/>
                </a:solidFill>
              </a:rPr>
              <a:t>Is able to say No whilst maintaining positive relationships.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AFC8B-A4FF-10A8-7780-5F177130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3" y="956345"/>
            <a:ext cx="3021101" cy="226582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15A099E-C4F9-3975-B0FB-73DBD276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88" y="5948363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32B63-0BFB-4F4B-9553-A3D6F9E4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Situations that make us feel less assertive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FB8FD-02BA-4470-9DC0-E46E846D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Sometimes we can feel less assertive than normal. It can be about: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The person we need to speak to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The subject matter (difficult / sensitive)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What you need to ask for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The environment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Feeling you can’t say No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or something else…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79BA6-36CE-7EBE-C5E3-B0E83B37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3" y="4352491"/>
            <a:ext cx="3415393" cy="2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1A18-354E-F8A9-C4DE-1177DBE8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I begin to be assertive?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9CCA-A2A7-09B5-2091-1980FD87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Firstly – plan what you want to say</a:t>
            </a:r>
          </a:p>
          <a:p>
            <a:r>
              <a:rPr lang="en-GB" sz="3200" dirty="0">
                <a:solidFill>
                  <a:schemeClr val="tx1"/>
                </a:solidFill>
              </a:rPr>
              <a:t>Practice it</a:t>
            </a:r>
          </a:p>
          <a:p>
            <a:r>
              <a:rPr lang="en-GB" sz="3200" dirty="0">
                <a:solidFill>
                  <a:schemeClr val="tx1"/>
                </a:solidFill>
              </a:rPr>
              <a:t>Imagine a positive outcome! 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01C931-58D4-684C-1289-877D4496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56" y="6093743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1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AA2BE-1F80-12F6-52CD-405C38E3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6D51-7724-7893-78F0-5246D074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steps to assertiveness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F77738-4A60-68A0-B909-954419B6F8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91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FECF2-59B3-4704-A586-16F324A7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Quiz question! </a:t>
            </a:r>
            <a:endParaRPr lang="en-GB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9AB55-24C0-49C8-966E-70DBA1B4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61" y="2081705"/>
            <a:ext cx="4449440" cy="36006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Chat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activity: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What has the most impact </a:t>
            </a:r>
            <a:r>
              <a:rPr lang="en-US" sz="2800" dirty="0">
                <a:solidFill>
                  <a:schemeClr val="tx1"/>
                </a:solidFill>
              </a:rPr>
              <a:t>when we are face to face with people?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accent4"/>
                </a:solidFill>
                <a:latin typeface="Britannic Bold" panose="020B0903060703020204" pitchFamily="34" charset="0"/>
              </a:rPr>
              <a:t>     Words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accent1"/>
                </a:solidFill>
                <a:latin typeface="Britannic Bold" panose="020B0903060703020204" pitchFamily="34" charset="0"/>
              </a:rPr>
              <a:t>                    Tone of voice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accent6"/>
                </a:solidFill>
                <a:latin typeface="Britannic Bold" panose="020B0903060703020204" pitchFamily="34" charset="0"/>
              </a:rPr>
              <a:t>      Body Language</a:t>
            </a:r>
          </a:p>
          <a:p>
            <a:pPr marL="0" indent="0">
              <a:buNone/>
            </a:pPr>
            <a:endParaRPr lang="en-US" sz="3000" dirty="0">
              <a:solidFill>
                <a:schemeClr val="accent6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4"/>
                </a:solidFill>
                <a:latin typeface="Britannic Bold" panose="020B0903060703020204" pitchFamily="34" charset="0"/>
              </a:rPr>
              <a:t>55%</a:t>
            </a:r>
            <a:r>
              <a:rPr lang="en-US" sz="3000" b="1" dirty="0">
                <a:solidFill>
                  <a:srgbClr val="FFFF00"/>
                </a:solidFill>
                <a:latin typeface="Britannic Bold" panose="020B0903060703020204" pitchFamily="34" charset="0"/>
              </a:rPr>
              <a:t>	   </a:t>
            </a:r>
            <a:r>
              <a:rPr lang="en-US" sz="3000" b="1" dirty="0">
                <a:solidFill>
                  <a:srgbClr val="EB008B"/>
                </a:solidFill>
                <a:latin typeface="Britannic Bold" panose="020B0903060703020204" pitchFamily="34" charset="0"/>
              </a:rPr>
              <a:t>38%	</a:t>
            </a:r>
            <a:r>
              <a:rPr lang="en-US" sz="30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7%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  <a:latin typeface="Britannic Bold" panose="020B0903060703020204" pitchFamily="34" charset="0"/>
              </a:rPr>
              <a:t>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11BCF-0C00-022C-08C8-AA9499CA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60" y="2406024"/>
            <a:ext cx="2802879" cy="420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3BD2F-8ADA-0564-F8EC-030FB5D0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34" y="870279"/>
            <a:ext cx="3341686" cy="22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8319-E8CA-169F-8E71-9110C0E2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tone of voice and body language to your own benefit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8E52AD-6C40-BD9D-574C-37EB2A1F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479" y="2667112"/>
            <a:ext cx="3571042" cy="238221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38ED35C4-113A-F122-9750-32173017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2" y="6198518"/>
            <a:ext cx="3790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450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 Coordinators day 1" id="{64797C8C-C63B-6846-B481-FFE6A97C37ED}" vid="{C6B74F9F-87D7-B64A-BE06-8F44FBDA9856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 Coordinators day 1" id="{64797C8C-C63B-6846-B481-FFE6A97C37ED}" vid="{4182DFA0-B248-3541-8562-4DDA2F45805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 Coordinators day 1" id="{64797C8C-C63B-6846-B481-FFE6A97C37ED}" vid="{CF31F26A-0622-4346-A8BC-4F627A3057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51A42E12FC4FBB7EB721599258BF" ma:contentTypeVersion="14" ma:contentTypeDescription="Create a new document." ma:contentTypeScope="" ma:versionID="9ca721b37cf3c370248f7ea2a4dcf25e">
  <xsd:schema xmlns:xsd="http://www.w3.org/2001/XMLSchema" xmlns:xs="http://www.w3.org/2001/XMLSchema" xmlns:p="http://schemas.microsoft.com/office/2006/metadata/properties" xmlns:ns2="ad2ffb15-b0cd-4e9a-86fe-d29aeab90115" xmlns:ns3="351f06cf-7b54-4f2f-a81f-f24d174d73b7" targetNamespace="http://schemas.microsoft.com/office/2006/metadata/properties" ma:root="true" ma:fieldsID="25d65b2adb55bf20545796a489356c08" ns2:_="" ns3:_="">
    <xsd:import namespace="ad2ffb15-b0cd-4e9a-86fe-d29aeab90115"/>
    <xsd:import namespace="351f06cf-7b54-4f2f-a81f-f24d174d73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ffb15-b0cd-4e9a-86fe-d29aeab90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a8641ad-3525-4c9b-b2f2-f7454dd63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f06cf-7b54-4f2f-a81f-f24d174d73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d7291f-f207-417b-8c07-39fd632154a2}" ma:internalName="TaxCatchAll" ma:showField="CatchAllData" ma:web="351f06cf-7b54-4f2f-a81f-f24d174d7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2ffb15-b0cd-4e9a-86fe-d29aeab90115">
      <Terms xmlns="http://schemas.microsoft.com/office/infopath/2007/PartnerControls"/>
    </lcf76f155ced4ddcb4097134ff3c332f>
    <TaxCatchAll xmlns="351f06cf-7b54-4f2f-a81f-f24d174d73b7" xsi:nil="true"/>
  </documentManagement>
</p:properties>
</file>

<file path=customXml/itemProps1.xml><?xml version="1.0" encoding="utf-8"?>
<ds:datastoreItem xmlns:ds="http://schemas.openxmlformats.org/officeDocument/2006/customXml" ds:itemID="{405AAFF2-39E9-494B-8FDF-1231D3D733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A485E-C8D7-4215-B80F-7D6DAF07D306}"/>
</file>

<file path=customXml/itemProps3.xml><?xml version="1.0" encoding="utf-8"?>
<ds:datastoreItem xmlns:ds="http://schemas.openxmlformats.org/officeDocument/2006/customXml" ds:itemID="{7B936540-E83A-459C-8180-F1239C6FB851}"/>
</file>

<file path=docProps/app.xml><?xml version="1.0" encoding="utf-8"?>
<Properties xmlns="http://schemas.openxmlformats.org/officeDocument/2006/extended-properties" xmlns:vt="http://schemas.openxmlformats.org/officeDocument/2006/docPropsVTypes">
  <Template>3_Custom Design</Template>
  <TotalTime>3129</TotalTime>
  <Words>975</Words>
  <Application>Microsoft Macintosh PowerPoint</Application>
  <PresentationFormat>On-screen Show (4:3)</PresentationFormat>
  <Paragraphs>145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Britannic Bold</vt:lpstr>
      <vt:lpstr>Calibri</vt:lpstr>
      <vt:lpstr>Calibri Light</vt:lpstr>
      <vt:lpstr>Comic Sans MS</vt:lpstr>
      <vt:lpstr>Myriad Pro</vt:lpstr>
      <vt:lpstr>Myriad Pro Light</vt:lpstr>
      <vt:lpstr>Myriad Pro Semibold</vt:lpstr>
      <vt:lpstr>Trebuchet MS</vt:lpstr>
      <vt:lpstr>3_Custom Design</vt:lpstr>
      <vt:lpstr>4_Custom Design</vt:lpstr>
      <vt:lpstr>5_Custom Design</vt:lpstr>
      <vt:lpstr> Assertiveness Skills  for Care Co-ordinators</vt:lpstr>
      <vt:lpstr>PowerPoint Presentation</vt:lpstr>
      <vt:lpstr>PowerPoint Presentation</vt:lpstr>
      <vt:lpstr>The assertive person is</vt:lpstr>
      <vt:lpstr>Situations that make us feel less assertive</vt:lpstr>
      <vt:lpstr>Where do I begin to be assertive?</vt:lpstr>
      <vt:lpstr>Three steps to assertiveness</vt:lpstr>
      <vt:lpstr>Quiz question! </vt:lpstr>
      <vt:lpstr>Using tone of voice and body language to your own benefit</vt:lpstr>
      <vt:lpstr>Menti – what body language gives an impression of inner confidence and respect? </vt:lpstr>
      <vt:lpstr>and if you need it… ‘fake it til you become it’!</vt:lpstr>
      <vt:lpstr>The Gentle Art of Saying NO ! We all say Yes for the right reasons </vt:lpstr>
      <vt:lpstr>How do I word it without offending?</vt:lpstr>
      <vt:lpstr>Behaviour breeds behaviour</vt:lpstr>
      <vt:lpstr> Behaviour breeds behaviour</vt:lpstr>
      <vt:lpstr>Other people’s behaviour</vt:lpstr>
      <vt:lpstr>Menti – The benefits of being (more) assertive </vt:lpstr>
      <vt:lpstr> Moving forward  Plan, reflect and practice  Think about self care and your wellbeing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Tailored Health Coaching for Care Coordinators  Day 1</dc:title>
  <dc:creator>Ollie Hart</dc:creator>
  <cp:lastModifiedBy>Ollie Hart</cp:lastModifiedBy>
  <cp:revision>243</cp:revision>
  <cp:lastPrinted>2024-06-24T14:59:31Z</cp:lastPrinted>
  <dcterms:created xsi:type="dcterms:W3CDTF">2023-07-26T15:13:25Z</dcterms:created>
  <dcterms:modified xsi:type="dcterms:W3CDTF">2024-11-06T12:19:33Z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0x010100247051A42E12FC4FBB7EB721599258BF</vt:lpwstr>
  </property>
</Properties>
</file>